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1" r:id="rId7"/>
    <p:sldId id="261" r:id="rId8"/>
    <p:sldId id="262" r:id="rId9"/>
    <p:sldId id="282" r:id="rId10"/>
    <p:sldId id="301" r:id="rId11"/>
    <p:sldId id="288" r:id="rId12"/>
    <p:sldId id="289" r:id="rId13"/>
    <p:sldId id="264" r:id="rId14"/>
    <p:sldId id="265" r:id="rId15"/>
    <p:sldId id="266" r:id="rId16"/>
    <p:sldId id="267" r:id="rId17"/>
    <p:sldId id="268" r:id="rId18"/>
    <p:sldId id="280" r:id="rId19"/>
    <p:sldId id="304" r:id="rId20"/>
    <p:sldId id="305" r:id="rId21"/>
    <p:sldId id="306" r:id="rId22"/>
    <p:sldId id="307" r:id="rId23"/>
    <p:sldId id="308" r:id="rId24"/>
    <p:sldId id="309" r:id="rId25"/>
    <p:sldId id="310" r:id="rId26"/>
  </p:sldIdLst>
  <p:sldSz cx="18288000" cy="10287000"/>
  <p:notesSz cx="6858000" cy="9144000"/>
  <p:embeddedFontLst>
    <p:embeddedFont>
      <p:font typeface="Avenir Bold" panose="020B0604020202020204" charset="0"/>
      <p:regular r:id="rId27"/>
    </p:embeddedFont>
    <p:embeddedFont>
      <p:font typeface="Avenir Medium" panose="020B0604020202020204" charset="0"/>
      <p:regular r:id="rId28"/>
    </p:embeddedFont>
    <p:embeddedFont>
      <p:font typeface="Kapsalon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7CA588-A51D-46C1-8830-A3503F961AC7}" v="114" dt="2026-05-26T18:15:25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ynald Contreras" userId="ca610231568ea241" providerId="LiveId" clId="{AFF0414D-8605-44A0-97C4-78F65D0DF4D5}"/>
    <pc:docChg chg="undo custSel addSld delSld modSld sldOrd">
      <pc:chgData name="Reynald Contreras" userId="ca610231568ea241" providerId="LiveId" clId="{AFF0414D-8605-44A0-97C4-78F65D0DF4D5}" dt="2026-05-29T14:30:53.318" v="1987" actId="1038"/>
      <pc:docMkLst>
        <pc:docMk/>
      </pc:docMkLst>
      <pc:sldChg chg="addSp modSp mod">
        <pc:chgData name="Reynald Contreras" userId="ca610231568ea241" providerId="LiveId" clId="{AFF0414D-8605-44A0-97C4-78F65D0DF4D5}" dt="2026-05-15T13:15:38.097" v="580"/>
        <pc:sldMkLst>
          <pc:docMk/>
          <pc:sldMk cId="0" sldId="256"/>
        </pc:sldMkLst>
        <pc:spChg chg="mod">
          <ac:chgData name="Reynald Contreras" userId="ca610231568ea241" providerId="LiveId" clId="{AFF0414D-8605-44A0-97C4-78F65D0DF4D5}" dt="2026-05-15T13:15:30.226" v="577" actId="1076"/>
          <ac:spMkLst>
            <pc:docMk/>
            <pc:sldMk cId="0" sldId="256"/>
            <ac:spMk id="48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15:35.746" v="579" actId="1076"/>
          <ac:spMkLst>
            <pc:docMk/>
            <pc:sldMk cId="0" sldId="256"/>
            <ac:spMk id="49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15:32.997" v="578" actId="1076"/>
          <ac:spMkLst>
            <pc:docMk/>
            <pc:sldMk cId="0" sldId="256"/>
            <ac:spMk id="50" creationId="{00000000-0000-0000-0000-000000000000}"/>
          </ac:spMkLst>
        </pc:spChg>
      </pc:sldChg>
      <pc:sldChg chg="addSp delSp modSp add del mod">
        <pc:chgData name="Reynald Contreras" userId="ca610231568ea241" providerId="LiveId" clId="{AFF0414D-8605-44A0-97C4-78F65D0DF4D5}" dt="2026-05-29T14:30:53.318" v="1987" actId="1038"/>
        <pc:sldMkLst>
          <pc:docMk/>
          <pc:sldMk cId="0" sldId="257"/>
        </pc:sldMkLst>
        <pc:spChg chg="mod">
          <ac:chgData name="Reynald Contreras" userId="ca610231568ea241" providerId="LiveId" clId="{AFF0414D-8605-44A0-97C4-78F65D0DF4D5}" dt="2026-05-26T18:17:48.043" v="1842" actId="1076"/>
          <ac:spMkLst>
            <pc:docMk/>
            <pc:sldMk cId="0" sldId="257"/>
            <ac:spMk id="49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29T14:30:53.318" v="1987" actId="1038"/>
          <ac:spMkLst>
            <pc:docMk/>
            <pc:sldMk cId="0" sldId="257"/>
            <ac:spMk id="50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26T18:17:30.897" v="1839" actId="1076"/>
          <ac:spMkLst>
            <pc:docMk/>
            <pc:sldMk cId="0" sldId="257"/>
            <ac:spMk id="61" creationId="{9DAB24EE-6F3A-937E-2BF9-5E70E70D62B9}"/>
          </ac:spMkLst>
        </pc:spChg>
      </pc:sldChg>
      <pc:sldChg chg="addSp delSp modSp mod">
        <pc:chgData name="Reynald Contreras" userId="ca610231568ea241" providerId="LiveId" clId="{AFF0414D-8605-44A0-97C4-78F65D0DF4D5}" dt="2026-05-15T13:04:31.972" v="517" actId="1076"/>
        <pc:sldMkLst>
          <pc:docMk/>
          <pc:sldMk cId="0" sldId="258"/>
        </pc:sldMkLst>
        <pc:spChg chg="mod">
          <ac:chgData name="Reynald Contreras" userId="ca610231568ea241" providerId="LiveId" clId="{AFF0414D-8605-44A0-97C4-78F65D0DF4D5}" dt="2026-05-14T13:57:04.998" v="366" actId="208"/>
          <ac:spMkLst>
            <pc:docMk/>
            <pc:sldMk cId="0" sldId="258"/>
            <ac:spMk id="48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04:31.972" v="517" actId="1076"/>
          <ac:spMkLst>
            <pc:docMk/>
            <pc:sldMk cId="0" sldId="258"/>
            <ac:spMk id="49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4T13:57:07.489" v="367" actId="208"/>
          <ac:spMkLst>
            <pc:docMk/>
            <pc:sldMk cId="0" sldId="258"/>
            <ac:spMk id="50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4T13:57:09.756" v="368" actId="208"/>
          <ac:spMkLst>
            <pc:docMk/>
            <pc:sldMk cId="0" sldId="258"/>
            <ac:spMk id="54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15T13:04:27.796" v="516" actId="1076"/>
          <ac:spMkLst>
            <pc:docMk/>
            <pc:sldMk cId="0" sldId="258"/>
            <ac:spMk id="60" creationId="{C35E4431-E151-706E-93D7-93F6B9856C0F}"/>
          </ac:spMkLst>
        </pc:spChg>
        <pc:grpChg chg="mod">
          <ac:chgData name="Reynald Contreras" userId="ca610231568ea241" providerId="LiveId" clId="{AFF0414D-8605-44A0-97C4-78F65D0DF4D5}" dt="2026-05-14T13:56:24.335" v="357" actId="1038"/>
          <ac:grpSpMkLst>
            <pc:docMk/>
            <pc:sldMk cId="0" sldId="258"/>
            <ac:grpSpMk id="51" creationId="{00000000-0000-0000-0000-000000000000}"/>
          </ac:grpSpMkLst>
        </pc:grpChg>
      </pc:sldChg>
      <pc:sldChg chg="addSp delSp modSp mod">
        <pc:chgData name="Reynald Contreras" userId="ca610231568ea241" providerId="LiveId" clId="{AFF0414D-8605-44A0-97C4-78F65D0DF4D5}" dt="2026-05-15T13:07:29.098" v="540" actId="1076"/>
        <pc:sldMkLst>
          <pc:docMk/>
          <pc:sldMk cId="0" sldId="259"/>
        </pc:sldMkLst>
        <pc:spChg chg="mod">
          <ac:chgData name="Reynald Contreras" userId="ca610231568ea241" providerId="LiveId" clId="{AFF0414D-8605-44A0-97C4-78F65D0DF4D5}" dt="2026-05-15T13:07:19.651" v="538" actId="1076"/>
          <ac:spMkLst>
            <pc:docMk/>
            <pc:sldMk cId="0" sldId="259"/>
            <ac:spMk id="48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07:29.098" v="540" actId="1076"/>
          <ac:spMkLst>
            <pc:docMk/>
            <pc:sldMk cId="0" sldId="259"/>
            <ac:spMk id="49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4T13:57:40.798" v="375" actId="14100"/>
          <ac:spMkLst>
            <pc:docMk/>
            <pc:sldMk cId="0" sldId="259"/>
            <ac:spMk id="50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15T13:05:06.658" v="524" actId="1076"/>
          <ac:spMkLst>
            <pc:docMk/>
            <pc:sldMk cId="0" sldId="259"/>
            <ac:spMk id="54" creationId="{DDF96804-9CA0-EF98-63F4-FBC9DADE4641}"/>
          </ac:spMkLst>
        </pc:spChg>
        <pc:spChg chg="mod">
          <ac:chgData name="Reynald Contreras" userId="ca610231568ea241" providerId="LiveId" clId="{AFF0414D-8605-44A0-97C4-78F65D0DF4D5}" dt="2026-05-14T13:57:30.833" v="372" actId="1076"/>
          <ac:spMkLst>
            <pc:docMk/>
            <pc:sldMk cId="0" sldId="259"/>
            <ac:spMk id="56" creationId="{00000000-0000-0000-0000-000000000000}"/>
          </ac:spMkLst>
        </pc:spChg>
        <pc:grpChg chg="mod">
          <ac:chgData name="Reynald Contreras" userId="ca610231568ea241" providerId="LiveId" clId="{AFF0414D-8605-44A0-97C4-78F65D0DF4D5}" dt="2026-05-14T13:57:24.414" v="371" actId="1076"/>
          <ac:grpSpMkLst>
            <pc:docMk/>
            <pc:sldMk cId="0" sldId="259"/>
            <ac:grpSpMk id="51" creationId="{00000000-0000-0000-0000-000000000000}"/>
          </ac:grpSpMkLst>
        </pc:grpChg>
      </pc:sldChg>
      <pc:sldChg chg="addSp delSp modSp mod">
        <pc:chgData name="Reynald Contreras" userId="ca610231568ea241" providerId="LiveId" clId="{AFF0414D-8605-44A0-97C4-78F65D0DF4D5}" dt="2026-05-15T13:07:34.098" v="541" actId="1076"/>
        <pc:sldMkLst>
          <pc:docMk/>
          <pc:sldMk cId="0" sldId="260"/>
        </pc:sldMkLst>
        <pc:spChg chg="mod">
          <ac:chgData name="Reynald Contreras" userId="ca610231568ea241" providerId="LiveId" clId="{AFF0414D-8605-44A0-97C4-78F65D0DF4D5}" dt="2026-05-14T13:58:06.644" v="382" actId="208"/>
          <ac:spMkLst>
            <pc:docMk/>
            <pc:sldMk cId="0" sldId="260"/>
            <ac:spMk id="48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07:34.098" v="541" actId="1076"/>
          <ac:spMkLst>
            <pc:docMk/>
            <pc:sldMk cId="0" sldId="260"/>
            <ac:spMk id="49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4T13:58:50.649" v="393" actId="1076"/>
          <ac:spMkLst>
            <pc:docMk/>
            <pc:sldMk cId="0" sldId="260"/>
            <ac:spMk id="50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15T13:05:42.202" v="533" actId="14100"/>
          <ac:spMkLst>
            <pc:docMk/>
            <pc:sldMk cId="0" sldId="260"/>
            <ac:spMk id="54" creationId="{6FD4D517-E15F-D0FF-2FDE-F999EA2FDB5F}"/>
          </ac:spMkLst>
        </pc:spChg>
        <pc:spChg chg="mod">
          <ac:chgData name="Reynald Contreras" userId="ca610231568ea241" providerId="LiveId" clId="{AFF0414D-8605-44A0-97C4-78F65D0DF4D5}" dt="2026-05-14T13:58:41.482" v="391" actId="1076"/>
          <ac:spMkLst>
            <pc:docMk/>
            <pc:sldMk cId="0" sldId="260"/>
            <ac:spMk id="56" creationId="{00000000-0000-0000-0000-000000000000}"/>
          </ac:spMkLst>
        </pc:spChg>
        <pc:grpChg chg="mod">
          <ac:chgData name="Reynald Contreras" userId="ca610231568ea241" providerId="LiveId" clId="{AFF0414D-8605-44A0-97C4-78F65D0DF4D5}" dt="2026-05-14T13:58:34.274" v="390" actId="1076"/>
          <ac:grpSpMkLst>
            <pc:docMk/>
            <pc:sldMk cId="0" sldId="260"/>
            <ac:grpSpMk id="51" creationId="{00000000-0000-0000-0000-000000000000}"/>
          </ac:grpSpMkLst>
        </pc:grpChg>
      </pc:sldChg>
      <pc:sldChg chg="delSp modSp mod">
        <pc:chgData name="Reynald Contreras" userId="ca610231568ea241" providerId="LiveId" clId="{AFF0414D-8605-44A0-97C4-78F65D0DF4D5}" dt="2026-05-15T14:10:36.113" v="1006" actId="1076"/>
        <pc:sldMkLst>
          <pc:docMk/>
          <pc:sldMk cId="0" sldId="261"/>
        </pc:sldMkLst>
        <pc:spChg chg="mod">
          <ac:chgData name="Reynald Contreras" userId="ca610231568ea241" providerId="LiveId" clId="{AFF0414D-8605-44A0-97C4-78F65D0DF4D5}" dt="2026-05-15T13:33:26.130" v="603" actId="1076"/>
          <ac:spMkLst>
            <pc:docMk/>
            <pc:sldMk cId="0" sldId="261"/>
            <ac:spMk id="48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4:10:36.113" v="1006" actId="1076"/>
          <ac:spMkLst>
            <pc:docMk/>
            <pc:sldMk cId="0" sldId="261"/>
            <ac:spMk id="50" creationId="{00000000-0000-0000-0000-000000000000}"/>
          </ac:spMkLst>
        </pc:spChg>
      </pc:sldChg>
      <pc:sldChg chg="addSp delSp modSp mod">
        <pc:chgData name="Reynald Contreras" userId="ca610231568ea241" providerId="LiveId" clId="{AFF0414D-8605-44A0-97C4-78F65D0DF4D5}" dt="2026-05-15T14:12:15.480" v="1062" actId="1076"/>
        <pc:sldMkLst>
          <pc:docMk/>
          <pc:sldMk cId="0" sldId="262"/>
        </pc:sldMkLst>
        <pc:spChg chg="mod">
          <ac:chgData name="Reynald Contreras" userId="ca610231568ea241" providerId="LiveId" clId="{AFF0414D-8605-44A0-97C4-78F65D0DF4D5}" dt="2026-05-15T14:12:15.480" v="1062" actId="1076"/>
          <ac:spMkLst>
            <pc:docMk/>
            <pc:sldMk cId="0" sldId="262"/>
            <ac:spMk id="50" creationId="{00000000-0000-0000-0000-000000000000}"/>
          </ac:spMkLst>
        </pc:spChg>
      </pc:sldChg>
      <pc:sldChg chg="delSp modSp mod">
        <pc:chgData name="Reynald Contreras" userId="ca610231568ea241" providerId="LiveId" clId="{AFF0414D-8605-44A0-97C4-78F65D0DF4D5}" dt="2026-05-15T13:34:45.987" v="620" actId="1076"/>
        <pc:sldMkLst>
          <pc:docMk/>
          <pc:sldMk cId="0" sldId="264"/>
        </pc:sldMkLst>
        <pc:spChg chg="mod">
          <ac:chgData name="Reynald Contreras" userId="ca610231568ea241" providerId="LiveId" clId="{AFF0414D-8605-44A0-97C4-78F65D0DF4D5}" dt="2026-05-15T13:34:39.604" v="618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34:45.987" v="620" actId="1076"/>
          <ac:spMkLst>
            <pc:docMk/>
            <pc:sldMk cId="0" sldId="264"/>
            <ac:spMk id="3" creationId="{00000000-0000-0000-0000-000000000000}"/>
          </ac:spMkLst>
        </pc:spChg>
      </pc:sldChg>
      <pc:sldChg chg="addSp delSp modSp mod">
        <pc:chgData name="Reynald Contreras" userId="ca610231568ea241" providerId="LiveId" clId="{AFF0414D-8605-44A0-97C4-78F65D0DF4D5}" dt="2026-05-15T13:35:22.541" v="635" actId="1076"/>
        <pc:sldMkLst>
          <pc:docMk/>
          <pc:sldMk cId="0" sldId="265"/>
        </pc:sldMkLst>
        <pc:spChg chg="mod">
          <ac:chgData name="Reynald Contreras" userId="ca610231568ea241" providerId="LiveId" clId="{AFF0414D-8605-44A0-97C4-78F65D0DF4D5}" dt="2026-05-15T13:35:22.541" v="635" actId="1076"/>
          <ac:spMkLst>
            <pc:docMk/>
            <pc:sldMk cId="0" sldId="265"/>
            <ac:spMk id="52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15T13:35:05.248" v="626" actId="1076"/>
          <ac:spMkLst>
            <pc:docMk/>
            <pc:sldMk cId="0" sldId="265"/>
            <ac:spMk id="54" creationId="{CFA00D85-026C-4E56-A90E-2AEFB7DE06D5}"/>
          </ac:spMkLst>
        </pc:spChg>
      </pc:sldChg>
      <pc:sldChg chg="addSp delSp modSp mod">
        <pc:chgData name="Reynald Contreras" userId="ca610231568ea241" providerId="LiveId" clId="{AFF0414D-8605-44A0-97C4-78F65D0DF4D5}" dt="2026-05-15T13:36:23.613" v="653" actId="1076"/>
        <pc:sldMkLst>
          <pc:docMk/>
          <pc:sldMk cId="0" sldId="266"/>
        </pc:sldMkLst>
        <pc:spChg chg="mod">
          <ac:chgData name="Reynald Contreras" userId="ca610231568ea241" providerId="LiveId" clId="{AFF0414D-8605-44A0-97C4-78F65D0DF4D5}" dt="2026-05-15T13:36:16.069" v="650" actId="1076"/>
          <ac:spMkLst>
            <pc:docMk/>
            <pc:sldMk cId="0" sldId="266"/>
            <ac:spMk id="56" creationId="{00000000-0000-0000-0000-000000000000}"/>
          </ac:spMkLst>
        </pc:spChg>
        <pc:spChg chg="add mod">
          <ac:chgData name="Reynald Contreras" userId="ca610231568ea241" providerId="LiveId" clId="{AFF0414D-8605-44A0-97C4-78F65D0DF4D5}" dt="2026-05-15T13:36:23.613" v="653" actId="1076"/>
          <ac:spMkLst>
            <pc:docMk/>
            <pc:sldMk cId="0" sldId="266"/>
            <ac:spMk id="58" creationId="{12147FC7-CF7F-DF16-C6A5-D508C325F39E}"/>
          </ac:spMkLst>
        </pc:spChg>
        <pc:grpChg chg="ord">
          <ac:chgData name="Reynald Contreras" userId="ca610231568ea241" providerId="LiveId" clId="{AFF0414D-8605-44A0-97C4-78F65D0DF4D5}" dt="2026-05-15T13:09:53.288" v="561" actId="166"/>
          <ac:grpSpMkLst>
            <pc:docMk/>
            <pc:sldMk cId="0" sldId="266"/>
            <ac:grpSpMk id="53" creationId="{00000000-0000-0000-0000-000000000000}"/>
          </ac:grpSpMkLst>
        </pc:grpChg>
      </pc:sldChg>
      <pc:sldChg chg="delSp modSp mod">
        <pc:chgData name="Reynald Contreras" userId="ca610231568ea241" providerId="LiveId" clId="{AFF0414D-8605-44A0-97C4-78F65D0DF4D5}" dt="2026-05-15T13:37:11.117" v="669" actId="1076"/>
        <pc:sldMkLst>
          <pc:docMk/>
          <pc:sldMk cId="0" sldId="267"/>
        </pc:sldMkLst>
        <pc:spChg chg="mod">
          <ac:chgData name="Reynald Contreras" userId="ca610231568ea241" providerId="LiveId" clId="{AFF0414D-8605-44A0-97C4-78F65D0DF4D5}" dt="2026-05-15T13:37:11.117" v="669" actId="1076"/>
          <ac:spMkLst>
            <pc:docMk/>
            <pc:sldMk cId="0" sldId="267"/>
            <ac:spMk id="51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37:06.591" v="668" actId="1076"/>
          <ac:spMkLst>
            <pc:docMk/>
            <pc:sldMk cId="0" sldId="267"/>
            <ac:spMk id="52" creationId="{00000000-0000-0000-0000-000000000000}"/>
          </ac:spMkLst>
        </pc:spChg>
        <pc:grpChg chg="mod">
          <ac:chgData name="Reynald Contreras" userId="ca610231568ea241" providerId="LiveId" clId="{AFF0414D-8605-44A0-97C4-78F65D0DF4D5}" dt="2026-05-15T13:11:33.139" v="569" actId="1076"/>
          <ac:grpSpMkLst>
            <pc:docMk/>
            <pc:sldMk cId="0" sldId="267"/>
            <ac:grpSpMk id="2" creationId="{00000000-0000-0000-0000-000000000000}"/>
          </ac:grpSpMkLst>
        </pc:grpChg>
      </pc:sldChg>
      <pc:sldChg chg="delSp modSp mod">
        <pc:chgData name="Reynald Contreras" userId="ca610231568ea241" providerId="LiveId" clId="{AFF0414D-8605-44A0-97C4-78F65D0DF4D5}" dt="2026-05-28T16:58:52.099" v="1983" actId="1076"/>
        <pc:sldMkLst>
          <pc:docMk/>
          <pc:sldMk cId="0" sldId="268"/>
        </pc:sldMkLst>
        <pc:spChg chg="mod">
          <ac:chgData name="Reynald Contreras" userId="ca610231568ea241" providerId="LiveId" clId="{AFF0414D-8605-44A0-97C4-78F65D0DF4D5}" dt="2026-05-28T16:58:52.099" v="1983" actId="1076"/>
          <ac:spMkLst>
            <pc:docMk/>
            <pc:sldMk cId="0" sldId="268"/>
            <ac:spMk id="51" creationId="{00000000-0000-0000-0000-000000000000}"/>
          </ac:spMkLst>
        </pc:spChg>
        <pc:spChg chg="mod">
          <ac:chgData name="Reynald Contreras" userId="ca610231568ea241" providerId="LiveId" clId="{AFF0414D-8605-44A0-97C4-78F65D0DF4D5}" dt="2026-05-15T13:38:21.965" v="693" actId="1076"/>
          <ac:spMkLst>
            <pc:docMk/>
            <pc:sldMk cId="0" sldId="268"/>
            <ac:spMk id="52" creationId="{00000000-0000-0000-0000-000000000000}"/>
          </ac:spMkLst>
        </pc:spChg>
        <pc:grpChg chg="ord">
          <ac:chgData name="Reynald Contreras" userId="ca610231568ea241" providerId="LiveId" clId="{AFF0414D-8605-44A0-97C4-78F65D0DF4D5}" dt="2026-05-15T13:37:58.066" v="687" actId="166"/>
          <ac:grpSpMkLst>
            <pc:docMk/>
            <pc:sldMk cId="0" sldId="268"/>
            <ac:grpSpMk id="48" creationId="{00000000-0000-0000-0000-000000000000}"/>
          </ac:grpSpMkLst>
        </pc:grpChg>
      </pc:sldChg>
      <pc:sldChg chg="modSp add mod ord">
        <pc:chgData name="Reynald Contreras" userId="ca610231568ea241" providerId="LiveId" clId="{AFF0414D-8605-44A0-97C4-78F65D0DF4D5}" dt="2026-05-26T18:02:03.424" v="1672" actId="1076"/>
        <pc:sldMkLst>
          <pc:docMk/>
          <pc:sldMk cId="4092571565" sldId="280"/>
        </pc:sldMkLst>
        <pc:spChg chg="mod">
          <ac:chgData name="Reynald Contreras" userId="ca610231568ea241" providerId="LiveId" clId="{AFF0414D-8605-44A0-97C4-78F65D0DF4D5}" dt="2026-05-26T18:02:03.424" v="1672" actId="1076"/>
          <ac:spMkLst>
            <pc:docMk/>
            <pc:sldMk cId="4092571565" sldId="280"/>
            <ac:spMk id="48" creationId="{6038E2A3-E8B7-1117-313F-BD092D9030B8}"/>
          </ac:spMkLst>
        </pc:spChg>
      </pc:sldChg>
      <pc:sldChg chg="modSp add mod ord">
        <pc:chgData name="Reynald Contreras" userId="ca610231568ea241" providerId="LiveId" clId="{AFF0414D-8605-44A0-97C4-78F65D0DF4D5}" dt="2026-05-15T14:03:19.724" v="872"/>
        <pc:sldMkLst>
          <pc:docMk/>
          <pc:sldMk cId="3099529028" sldId="282"/>
        </pc:sldMkLst>
        <pc:spChg chg="mod">
          <ac:chgData name="Reynald Contreras" userId="ca610231568ea241" providerId="LiveId" clId="{AFF0414D-8605-44A0-97C4-78F65D0DF4D5}" dt="2026-05-15T13:33:56.457" v="609" actId="1076"/>
          <ac:spMkLst>
            <pc:docMk/>
            <pc:sldMk cId="3099529028" sldId="282"/>
            <ac:spMk id="48" creationId="{3A9C4B11-17C3-1B9E-BEB6-9A6623736F56}"/>
          </ac:spMkLst>
        </pc:spChg>
        <pc:spChg chg="mod">
          <ac:chgData name="Reynald Contreras" userId="ca610231568ea241" providerId="LiveId" clId="{AFF0414D-8605-44A0-97C4-78F65D0DF4D5}" dt="2026-05-15T13:33:52.362" v="608" actId="1076"/>
          <ac:spMkLst>
            <pc:docMk/>
            <pc:sldMk cId="3099529028" sldId="282"/>
            <ac:spMk id="51" creationId="{8718DEFB-0374-12D9-8667-AE068171CF91}"/>
          </ac:spMkLst>
        </pc:spChg>
      </pc:sldChg>
      <pc:sldChg chg="modSp add mod ord">
        <pc:chgData name="Reynald Contreras" userId="ca610231568ea241" providerId="LiveId" clId="{AFF0414D-8605-44A0-97C4-78F65D0DF4D5}" dt="2026-05-26T18:35:46.111" v="1974" actId="20577"/>
        <pc:sldMkLst>
          <pc:docMk/>
          <pc:sldMk cId="3809187905" sldId="288"/>
        </pc:sldMkLst>
        <pc:spChg chg="mod">
          <ac:chgData name="Reynald Contreras" userId="ca610231568ea241" providerId="LiveId" clId="{AFF0414D-8605-44A0-97C4-78F65D0DF4D5}" dt="2026-05-26T18:35:46.111" v="1974" actId="20577"/>
          <ac:spMkLst>
            <pc:docMk/>
            <pc:sldMk cId="3809187905" sldId="288"/>
            <ac:spMk id="48" creationId="{23DC3A4A-7B5C-7340-0BB5-E50E5E76DF33}"/>
          </ac:spMkLst>
        </pc:spChg>
      </pc:sldChg>
      <pc:sldChg chg="modSp add mod">
        <pc:chgData name="Reynald Contreras" userId="ca610231568ea241" providerId="LiveId" clId="{AFF0414D-8605-44A0-97C4-78F65D0DF4D5}" dt="2026-05-15T14:12:47.352" v="1066" actId="2711"/>
        <pc:sldMkLst>
          <pc:docMk/>
          <pc:sldMk cId="1736495258" sldId="289"/>
        </pc:sldMkLst>
        <pc:spChg chg="mod">
          <ac:chgData name="Reynald Contreras" userId="ca610231568ea241" providerId="LiveId" clId="{AFF0414D-8605-44A0-97C4-78F65D0DF4D5}" dt="2026-05-15T14:12:47.352" v="1066" actId="2711"/>
          <ac:spMkLst>
            <pc:docMk/>
            <pc:sldMk cId="1736495258" sldId="289"/>
            <ac:spMk id="48" creationId="{5F2414FB-032C-1A8A-CDC7-6E75BB2155F1}"/>
          </ac:spMkLst>
        </pc:spChg>
      </pc:sldChg>
      <pc:sldChg chg="add">
        <pc:chgData name="Reynald Contreras" userId="ca610231568ea241" providerId="LiveId" clId="{AFF0414D-8605-44A0-97C4-78F65D0DF4D5}" dt="2026-05-15T14:25:10.570" v="1122" actId="2890"/>
        <pc:sldMkLst>
          <pc:docMk/>
          <pc:sldMk cId="3408430783" sldId="291"/>
        </pc:sldMkLst>
      </pc:sldChg>
      <pc:sldChg chg="modSp add mod">
        <pc:chgData name="Reynald Contreras" userId="ca610231568ea241" providerId="LiveId" clId="{AFF0414D-8605-44A0-97C4-78F65D0DF4D5}" dt="2026-05-26T18:35:37.171" v="1973" actId="1076"/>
        <pc:sldMkLst>
          <pc:docMk/>
          <pc:sldMk cId="262823547" sldId="301"/>
        </pc:sldMkLst>
        <pc:spChg chg="mod">
          <ac:chgData name="Reynald Contreras" userId="ca610231568ea241" providerId="LiveId" clId="{AFF0414D-8605-44A0-97C4-78F65D0DF4D5}" dt="2026-05-26T18:35:37.171" v="1973" actId="1076"/>
          <ac:spMkLst>
            <pc:docMk/>
            <pc:sldMk cId="262823547" sldId="301"/>
            <ac:spMk id="48" creationId="{4E74D05E-7E21-6E71-28CB-827ECE16DE06}"/>
          </ac:spMkLst>
        </pc:spChg>
      </pc:sldChg>
      <pc:sldChg chg="addSp delSp modSp add mod ord">
        <pc:chgData name="Reynald Contreras" userId="ca610231568ea241" providerId="LiveId" clId="{AFF0414D-8605-44A0-97C4-78F65D0DF4D5}" dt="2026-05-28T16:58:43.578" v="1982" actId="1076"/>
        <pc:sldMkLst>
          <pc:docMk/>
          <pc:sldMk cId="3871514679" sldId="304"/>
        </pc:sldMkLst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48" creationId="{127EEA7D-07A6-40BF-051A-C1DA9BEC6E3C}"/>
          </ac:spMkLst>
        </pc:spChg>
        <pc:spChg chg="mod">
          <ac:chgData name="Reynald Contreras" userId="ca610231568ea241" providerId="LiveId" clId="{AFF0414D-8605-44A0-97C4-78F65D0DF4D5}" dt="2026-05-26T18:02:55.211" v="1678" actId="20577"/>
          <ac:spMkLst>
            <pc:docMk/>
            <pc:sldMk cId="3871514679" sldId="304"/>
            <ac:spMk id="49" creationId="{F8D3FE94-A616-5319-B280-07BB2357FD2D}"/>
          </ac:spMkLst>
        </pc:spChg>
        <pc:spChg chg="mod">
          <ac:chgData name="Reynald Contreras" userId="ca610231568ea241" providerId="LiveId" clId="{AFF0414D-8605-44A0-97C4-78F65D0DF4D5}" dt="2026-05-28T16:58:43.578" v="1982" actId="1076"/>
          <ac:spMkLst>
            <pc:docMk/>
            <pc:sldMk cId="3871514679" sldId="304"/>
            <ac:spMk id="50" creationId="{3BFDC39A-2610-C299-64E0-CD688032A10E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55" creationId="{653B0AB2-7F20-AAE3-221C-372CD1AB4FAC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56" creationId="{F187E2B1-8AC8-E522-3089-248161BDB883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57" creationId="{35B5F1D9-F40C-6783-FF25-CBEA258464E1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58" creationId="{36B7B3F9-66A2-D0E9-4A83-549D8B4BD538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59" creationId="{CCDB5BD9-5B6E-753A-36D9-CF3A680C2DE6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60" creationId="{54248F9F-DDE6-863B-1C42-141F00A12AD7}"/>
          </ac:spMkLst>
        </pc:spChg>
        <pc:spChg chg="add mod">
          <ac:chgData name="Reynald Contreras" userId="ca610231568ea241" providerId="LiveId" clId="{AFF0414D-8605-44A0-97C4-78F65D0DF4D5}" dt="2026-05-26T18:02:44.131" v="1674"/>
          <ac:spMkLst>
            <pc:docMk/>
            <pc:sldMk cId="3871514679" sldId="304"/>
            <ac:spMk id="62" creationId="{42B2DA7B-47F4-24E1-D3F3-53EE677FC2CE}"/>
          </ac:spMkLst>
        </pc:spChg>
        <pc:grpChg chg="mod">
          <ac:chgData name="Reynald Contreras" userId="ca610231568ea241" providerId="LiveId" clId="{AFF0414D-8605-44A0-97C4-78F65D0DF4D5}" dt="2026-05-26T18:03:22.572" v="1684" actId="1076"/>
          <ac:grpSpMkLst>
            <pc:docMk/>
            <pc:sldMk cId="3871514679" sldId="304"/>
            <ac:grpSpMk id="2" creationId="{6A24BE56-D9B8-D199-AF8B-CDEAF75A0747}"/>
          </ac:grpSpMkLst>
        </pc:grpChg>
      </pc:sldChg>
      <pc:sldChg chg="addSp delSp modSp add mod">
        <pc:chgData name="Reynald Contreras" userId="ca610231568ea241" providerId="LiveId" clId="{AFF0414D-8605-44A0-97C4-78F65D0DF4D5}" dt="2026-05-28T16:56:39.224" v="1976" actId="2711"/>
        <pc:sldMkLst>
          <pc:docMk/>
          <pc:sldMk cId="1076027768" sldId="305"/>
        </pc:sldMkLst>
        <pc:spChg chg="mod">
          <ac:chgData name="Reynald Contreras" userId="ca610231568ea241" providerId="LiveId" clId="{AFF0414D-8605-44A0-97C4-78F65D0DF4D5}" dt="2026-05-28T16:56:39.224" v="1976" actId="2711"/>
          <ac:spMkLst>
            <pc:docMk/>
            <pc:sldMk cId="1076027768" sldId="305"/>
            <ac:spMk id="50" creationId="{ACE77598-083D-DDD8-84AA-4E0D498AAB93}"/>
          </ac:spMkLst>
        </pc:spChg>
        <pc:spChg chg="add mod">
          <ac:chgData name="Reynald Contreras" userId="ca610231568ea241" providerId="LiveId" clId="{AFF0414D-8605-44A0-97C4-78F65D0DF4D5}" dt="2026-05-26T18:03:33.670" v="1687" actId="1076"/>
          <ac:spMkLst>
            <pc:docMk/>
            <pc:sldMk cId="1076027768" sldId="305"/>
            <ac:spMk id="55" creationId="{005EC36D-3E2B-7B3B-F9D9-D1AD57C33EBC}"/>
          </ac:spMkLst>
        </pc:spChg>
        <pc:spChg chg="add mod">
          <ac:chgData name="Reynald Contreras" userId="ca610231568ea241" providerId="LiveId" clId="{AFF0414D-8605-44A0-97C4-78F65D0DF4D5}" dt="2026-05-26T18:03:33.670" v="1687" actId="1076"/>
          <ac:spMkLst>
            <pc:docMk/>
            <pc:sldMk cId="1076027768" sldId="305"/>
            <ac:spMk id="56" creationId="{D9EB58FB-859B-DF5E-F967-D5F0CC720B53}"/>
          </ac:spMkLst>
        </pc:spChg>
      </pc:sldChg>
      <pc:sldChg chg="addSp modSp add mod ord setBg">
        <pc:chgData name="Reynald Contreras" userId="ca610231568ea241" providerId="LiveId" clId="{AFF0414D-8605-44A0-97C4-78F65D0DF4D5}" dt="2026-05-26T18:03:58.321" v="1691" actId="1076"/>
        <pc:sldMkLst>
          <pc:docMk/>
          <pc:sldMk cId="4218483338" sldId="306"/>
        </pc:sldMkLst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48" creationId="{AB81E02F-0B8F-1FAA-8F91-A896E7BF73F9}"/>
          </ac:spMkLst>
        </pc:spChg>
        <pc:spChg chg="mod">
          <ac:chgData name="Reynald Contreras" userId="ca610231568ea241" providerId="LiveId" clId="{AFF0414D-8605-44A0-97C4-78F65D0DF4D5}" dt="2026-05-26T18:03:52.761" v="1690" actId="1076"/>
          <ac:spMkLst>
            <pc:docMk/>
            <pc:sldMk cId="4218483338" sldId="306"/>
            <ac:spMk id="49" creationId="{1A6301A0-C141-0F8D-30FF-26C8F109F3AC}"/>
          </ac:spMkLst>
        </pc:spChg>
        <pc:spChg chg="mod">
          <ac:chgData name="Reynald Contreras" userId="ca610231568ea241" providerId="LiveId" clId="{AFF0414D-8605-44A0-97C4-78F65D0DF4D5}" dt="2026-05-26T18:03:58.321" v="1691" actId="1076"/>
          <ac:spMkLst>
            <pc:docMk/>
            <pc:sldMk cId="4218483338" sldId="306"/>
            <ac:spMk id="50" creationId="{E2711F89-10BC-57D7-CE28-E4219705044F}"/>
          </ac:spMkLst>
        </pc:spChg>
        <pc:spChg chg="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56" creationId="{70D22D73-B8E6-EB4D-740D-82C964F0E5C3}"/>
          </ac:spMkLst>
        </pc:spChg>
        <pc:spChg chg="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57" creationId="{46139097-EC71-C0A3-1ECA-E0A2FDC9471A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58" creationId="{FEC5BCC2-F437-3C66-C088-937B026723D3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59" creationId="{1C0C7389-09D5-0260-2565-990D0EFCBD1D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60" creationId="{1952D84B-92ED-D997-4BB8-EBF0FB36DBE0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61" creationId="{C81F945E-E745-CD22-62B3-F0BED67864E8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62" creationId="{F03E7C82-1561-A4A2-4D09-55E227A569BD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63" creationId="{2C29B1AE-35F3-2459-0EB2-D30ECD0D0D6F}"/>
          </ac:spMkLst>
        </pc:spChg>
        <pc:spChg chg="add mod">
          <ac:chgData name="Reynald Contreras" userId="ca610231568ea241" providerId="LiveId" clId="{AFF0414D-8605-44A0-97C4-78F65D0DF4D5}" dt="2026-05-26T18:03:48.250" v="1689"/>
          <ac:spMkLst>
            <pc:docMk/>
            <pc:sldMk cId="4218483338" sldId="306"/>
            <ac:spMk id="64" creationId="{68CB5537-61DA-6B0D-6035-CDDD84FDA1BD}"/>
          </ac:spMkLst>
        </pc:spChg>
      </pc:sldChg>
      <pc:sldChg chg="addSp delSp modSp add mod ord">
        <pc:chgData name="Reynald Contreras" userId="ca610231568ea241" providerId="LiveId" clId="{AFF0414D-8605-44A0-97C4-78F65D0DF4D5}" dt="2026-05-28T16:58:12.219" v="1981" actId="2711"/>
        <pc:sldMkLst>
          <pc:docMk/>
          <pc:sldMk cId="2586801470" sldId="307"/>
        </pc:sldMkLst>
        <pc:spChg chg="add mod">
          <ac:chgData name="Reynald Contreras" userId="ca610231568ea241" providerId="LiveId" clId="{AFF0414D-8605-44A0-97C4-78F65D0DF4D5}" dt="2026-05-26T18:07:33.401" v="1739" actId="1076"/>
          <ac:spMkLst>
            <pc:docMk/>
            <pc:sldMk cId="2586801470" sldId="307"/>
            <ac:spMk id="49" creationId="{99C36366-260C-FD9C-1C16-732D4C80FA0E}"/>
          </ac:spMkLst>
        </pc:spChg>
        <pc:spChg chg="mod">
          <ac:chgData name="Reynald Contreras" userId="ca610231568ea241" providerId="LiveId" clId="{AFF0414D-8605-44A0-97C4-78F65D0DF4D5}" dt="2026-05-28T16:58:12.219" v="1981" actId="2711"/>
          <ac:spMkLst>
            <pc:docMk/>
            <pc:sldMk cId="2586801470" sldId="307"/>
            <ac:spMk id="50" creationId="{3F0293B2-9C74-2317-E672-0091E43AB218}"/>
          </ac:spMkLst>
        </pc:spChg>
      </pc:sldChg>
      <pc:sldChg chg="addSp delSp modSp add mod">
        <pc:chgData name="Reynald Contreras" userId="ca610231568ea241" providerId="LiveId" clId="{AFF0414D-8605-44A0-97C4-78F65D0DF4D5}" dt="2026-05-28T16:57:39.882" v="1978" actId="1076"/>
        <pc:sldMkLst>
          <pc:docMk/>
          <pc:sldMk cId="619766855" sldId="308"/>
        </pc:sldMkLst>
        <pc:spChg chg="add mod">
          <ac:chgData name="Reynald Contreras" userId="ca610231568ea241" providerId="LiveId" clId="{AFF0414D-8605-44A0-97C4-78F65D0DF4D5}" dt="2026-05-26T18:06:05.645" v="1720" actId="1076"/>
          <ac:spMkLst>
            <pc:docMk/>
            <pc:sldMk cId="619766855" sldId="308"/>
            <ac:spMk id="48" creationId="{6DD0B136-6C84-F7C5-B12A-793248202C43}"/>
          </ac:spMkLst>
        </pc:spChg>
        <pc:spChg chg="mod">
          <ac:chgData name="Reynald Contreras" userId="ca610231568ea241" providerId="LiveId" clId="{AFF0414D-8605-44A0-97C4-78F65D0DF4D5}" dt="2026-05-28T16:57:23.148" v="1977" actId="2711"/>
          <ac:spMkLst>
            <pc:docMk/>
            <pc:sldMk cId="619766855" sldId="308"/>
            <ac:spMk id="50" creationId="{7B79CC20-CC18-9798-7785-07F39AAA8FCA}"/>
          </ac:spMkLst>
        </pc:spChg>
        <pc:grpChg chg="mod">
          <ac:chgData name="Reynald Contreras" userId="ca610231568ea241" providerId="LiveId" clId="{AFF0414D-8605-44A0-97C4-78F65D0DF4D5}" dt="2026-05-28T16:57:39.882" v="1978" actId="1076"/>
          <ac:grpSpMkLst>
            <pc:docMk/>
            <pc:sldMk cId="619766855" sldId="308"/>
            <ac:grpSpMk id="2" creationId="{A4E1021A-A363-2A09-9793-AC815D034CB6}"/>
          </ac:grpSpMkLst>
        </pc:grpChg>
      </pc:sldChg>
      <pc:sldChg chg="modSp add mod ord">
        <pc:chgData name="Reynald Contreras" userId="ca610231568ea241" providerId="LiveId" clId="{AFF0414D-8605-44A0-97C4-78F65D0DF4D5}" dt="2026-05-26T18:15:52.132" v="1824"/>
        <pc:sldMkLst>
          <pc:docMk/>
          <pc:sldMk cId="1994915110" sldId="309"/>
        </pc:sldMkLst>
        <pc:spChg chg="mod">
          <ac:chgData name="Reynald Contreras" userId="ca610231568ea241" providerId="LiveId" clId="{AFF0414D-8605-44A0-97C4-78F65D0DF4D5}" dt="2026-05-26T18:15:04.127" v="1812" actId="1076"/>
          <ac:spMkLst>
            <pc:docMk/>
            <pc:sldMk cId="1994915110" sldId="309"/>
            <ac:spMk id="49" creationId="{219E4D1D-DDF4-4DA8-F298-0BA2CF1F1079}"/>
          </ac:spMkLst>
        </pc:spChg>
        <pc:spChg chg="mod">
          <ac:chgData name="Reynald Contreras" userId="ca610231568ea241" providerId="LiveId" clId="{AFF0414D-8605-44A0-97C4-78F65D0DF4D5}" dt="2026-05-26T18:15:01.106" v="1811" actId="122"/>
          <ac:spMkLst>
            <pc:docMk/>
            <pc:sldMk cId="1994915110" sldId="309"/>
            <ac:spMk id="50" creationId="{76AEBD58-D82C-E87D-7D07-101C095A5849}"/>
          </ac:spMkLst>
        </pc:spChg>
      </pc:sldChg>
      <pc:sldChg chg="modSp add mod ord">
        <pc:chgData name="Reynald Contreras" userId="ca610231568ea241" providerId="LiveId" clId="{AFF0414D-8605-44A0-97C4-78F65D0DF4D5}" dt="2026-05-28T16:58:02.243" v="1980" actId="1076"/>
        <pc:sldMkLst>
          <pc:docMk/>
          <pc:sldMk cId="2219648883" sldId="310"/>
        </pc:sldMkLst>
        <pc:spChg chg="mod">
          <ac:chgData name="Reynald Contreras" userId="ca610231568ea241" providerId="LiveId" clId="{AFF0414D-8605-44A0-97C4-78F65D0DF4D5}" dt="2026-05-28T16:58:02.243" v="1980" actId="1076"/>
          <ac:spMkLst>
            <pc:docMk/>
            <pc:sldMk cId="2219648883" sldId="310"/>
            <ac:spMk id="50" creationId="{1D777ED9-EF6F-F1B0-CF82-547C164DD36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51104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243005" y="2994303"/>
            <a:ext cx="12281123" cy="1630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3"/>
              </a:lnSpc>
            </a:pPr>
            <a:r>
              <a:rPr lang="en-US" sz="11251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INTRAPRESONAL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43329" y="1911336"/>
            <a:ext cx="10011081" cy="721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0"/>
              </a:lnSpc>
            </a:pPr>
            <a:r>
              <a:rPr lang="en-US" sz="4876" dirty="0">
                <a:solidFill>
                  <a:srgbClr val="554234"/>
                </a:solidFill>
                <a:latin typeface="Kapsalon"/>
                <a:ea typeface="Kapsalon"/>
                <a:cs typeface="Kapsalon"/>
                <a:sym typeface="Kapsalon"/>
              </a:rPr>
              <a:t>MABISANG KOMUNIKASYON  11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036455" y="4782511"/>
            <a:ext cx="8705499" cy="721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0"/>
              </a:lnSpc>
            </a:pPr>
            <a:r>
              <a:rPr lang="en-US" sz="4876" dirty="0">
                <a:solidFill>
                  <a:srgbClr val="554234"/>
                </a:solidFill>
                <a:latin typeface="Kapsalon"/>
                <a:ea typeface="Kapsalon"/>
                <a:cs typeface="Kapsalon"/>
                <a:sym typeface="Kapsalon"/>
              </a:rPr>
              <a:t>REYNALD M. CONTRERAS</a:t>
            </a:r>
          </a:p>
        </p:txBody>
      </p:sp>
      <p:sp>
        <p:nvSpPr>
          <p:cNvPr id="51" name="Freeform 51"/>
          <p:cNvSpPr/>
          <p:nvPr/>
        </p:nvSpPr>
        <p:spPr>
          <a:xfrm>
            <a:off x="10960979" y="451104"/>
            <a:ext cx="7327021" cy="10019857"/>
          </a:xfrm>
          <a:custGeom>
            <a:avLst/>
            <a:gdLst/>
            <a:ahLst/>
            <a:cxnLst/>
            <a:rect l="l" t="t" r="r" b="b"/>
            <a:pathLst>
              <a:path w="7327021" h="10019857">
                <a:moveTo>
                  <a:pt x="0" y="0"/>
                </a:moveTo>
                <a:lnTo>
                  <a:pt x="7327021" y="0"/>
                </a:lnTo>
                <a:lnTo>
                  <a:pt x="7327021" y="10019858"/>
                </a:lnTo>
                <a:lnTo>
                  <a:pt x="0" y="10019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52"/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60">
            <a:extLst>
              <a:ext uri="{FF2B5EF4-FFF2-40B4-BE49-F238E27FC236}">
                <a16:creationId xmlns:a16="http://schemas.microsoft.com/office/drawing/2014/main" id="{9195A98F-32B6-B552-AC88-8253598E7715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4" name="Freeform 61">
              <a:extLst>
                <a:ext uri="{FF2B5EF4-FFF2-40B4-BE49-F238E27FC236}">
                  <a16:creationId xmlns:a16="http://schemas.microsoft.com/office/drawing/2014/main" id="{BE4E6DBD-4860-7DD4-A41B-544F61F930D9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5" name="TextBox 62">
              <a:extLst>
                <a:ext uri="{FF2B5EF4-FFF2-40B4-BE49-F238E27FC236}">
                  <a16:creationId xmlns:a16="http://schemas.microsoft.com/office/drawing/2014/main" id="{AC9DB904-9816-6EF4-31CD-39A9C7D8A89E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-493122" y="314362"/>
            <a:ext cx="19823623" cy="2672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9183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KOMUNIKASYONG INTRAPERSONAL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439387" y="3014047"/>
            <a:ext cx="13239013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tumutukoy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komunikasyong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pansarili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kung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indibidwal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nakikipag-ugnayan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kaniyang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Ito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proseso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pag-iisip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pag-aalala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pagdama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nagaganap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loob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katauhan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Kapag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tayo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napapabulong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o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nagmumuni-muni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tayo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nakikipagtalastasan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( Bernales, et al., (2018).</a:t>
            </a:r>
          </a:p>
        </p:txBody>
      </p:sp>
      <p:sp>
        <p:nvSpPr>
          <p:cNvPr id="51" name="AutoShape 51"/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1017C5B8-967A-7199-FA16-DBCDC32BF561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37428058-DC8D-2E5B-5F5F-B2BE2268B1F5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FA9F4B7A-C6C1-D68D-36C3-2D15B915B4C5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1" name="Freeform 6">
            <a:extLst>
              <a:ext uri="{FF2B5EF4-FFF2-40B4-BE49-F238E27FC236}">
                <a16:creationId xmlns:a16="http://schemas.microsoft.com/office/drawing/2014/main" id="{9DAB24EE-6F3A-937E-2BF9-5E70E70D62B9}"/>
              </a:ext>
            </a:extLst>
          </p:cNvPr>
          <p:cNvSpPr/>
          <p:nvPr/>
        </p:nvSpPr>
        <p:spPr>
          <a:xfrm>
            <a:off x="-1304218" y="4227170"/>
            <a:ext cx="5261734" cy="4982995"/>
          </a:xfrm>
          <a:custGeom>
            <a:avLst/>
            <a:gdLst/>
            <a:ahLst/>
            <a:cxnLst/>
            <a:rect l="l" t="t" r="r" b="b"/>
            <a:pathLst>
              <a:path w="8163141" h="9867533">
                <a:moveTo>
                  <a:pt x="0" y="0"/>
                </a:moveTo>
                <a:lnTo>
                  <a:pt x="8163141" y="0"/>
                </a:lnTo>
                <a:lnTo>
                  <a:pt x="8163141" y="9867533"/>
                </a:lnTo>
                <a:lnTo>
                  <a:pt x="0" y="9867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701969" y="364502"/>
            <a:ext cx="17210074" cy="204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09"/>
              </a:lnSpc>
            </a:pPr>
            <a:r>
              <a:rPr lang="en-US" sz="6999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KATANGIAN NG KOMUNIKASYONG INTRAPERSONAL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56957" y="4281171"/>
            <a:ext cx="9801283" cy="450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komunikasyong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nagaganap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loob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isipan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tao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hindi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nangangailangan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ibang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tagapakinig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o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tagapagsalita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285126" y="2866027"/>
            <a:ext cx="4978325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5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PANSARILI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6617096" y="2552700"/>
            <a:ext cx="1383904" cy="1383904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5150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6551299" y="2755415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r>
              <a:rPr lang="en-US" sz="7128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Kapsalon"/>
                <a:ea typeface="Kapsalon"/>
                <a:cs typeface="Kapsalon"/>
                <a:sym typeface="Kapsalon"/>
              </a:rPr>
              <a:t>01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405550" y="8509962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endParaRPr/>
          </a:p>
        </p:txBody>
      </p:sp>
      <p:grpSp>
        <p:nvGrpSpPr>
          <p:cNvPr id="57" name="Group 60">
            <a:extLst>
              <a:ext uri="{FF2B5EF4-FFF2-40B4-BE49-F238E27FC236}">
                <a16:creationId xmlns:a16="http://schemas.microsoft.com/office/drawing/2014/main" id="{230F7665-C824-296E-7FF7-A392AEE4514E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id="{DCB5464C-EE22-DD62-9754-19841AC58417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9" name="TextBox 62">
              <a:extLst>
                <a:ext uri="{FF2B5EF4-FFF2-40B4-BE49-F238E27FC236}">
                  <a16:creationId xmlns:a16="http://schemas.microsoft.com/office/drawing/2014/main" id="{B4EF449D-4B9F-864A-471F-150675F10241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0" name="Freeform 12">
            <a:extLst>
              <a:ext uri="{FF2B5EF4-FFF2-40B4-BE49-F238E27FC236}">
                <a16:creationId xmlns:a16="http://schemas.microsoft.com/office/drawing/2014/main" id="{C35E4431-E151-706E-93D7-93F6B9856C0F}"/>
              </a:ext>
            </a:extLst>
          </p:cNvPr>
          <p:cNvSpPr/>
          <p:nvPr/>
        </p:nvSpPr>
        <p:spPr>
          <a:xfrm>
            <a:off x="-695234" y="3490172"/>
            <a:ext cx="7231755" cy="8572123"/>
          </a:xfrm>
          <a:custGeom>
            <a:avLst/>
            <a:gdLst/>
            <a:ahLst/>
            <a:cxnLst/>
            <a:rect l="l" t="t" r="r" b="b"/>
            <a:pathLst>
              <a:path w="7231755" h="8572123">
                <a:moveTo>
                  <a:pt x="0" y="0"/>
                </a:moveTo>
                <a:lnTo>
                  <a:pt x="7231755" y="0"/>
                </a:lnTo>
                <a:lnTo>
                  <a:pt x="7231755" y="8572123"/>
                </a:lnTo>
                <a:lnTo>
                  <a:pt x="0" y="8572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800513" y="575141"/>
            <a:ext cx="17210074" cy="204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09"/>
              </a:lnSpc>
            </a:pPr>
            <a:r>
              <a:rPr lang="en-US" sz="6999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KATANGIAN NG KOMUNIKASYONG INTRAPERSONAL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9412" y="4670613"/>
            <a:ext cx="10458777" cy="3616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Kadalasang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ginagamit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pagninilay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pagpapasya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pagsusuri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damdamin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kaisipan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955110" y="3408818"/>
            <a:ext cx="6885089" cy="624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5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PAGMUMUNI-MUNI: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8414455" y="3137928"/>
            <a:ext cx="1383904" cy="1383904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5150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9405550" y="8509962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endParaRPr/>
          </a:p>
        </p:txBody>
      </p:sp>
      <p:sp>
        <p:nvSpPr>
          <p:cNvPr id="56" name="TextBox 56"/>
          <p:cNvSpPr txBox="1"/>
          <p:nvPr/>
        </p:nvSpPr>
        <p:spPr>
          <a:xfrm>
            <a:off x="8360891" y="3302065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r>
              <a:rPr lang="en-US" sz="7128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Kapsalon"/>
                <a:ea typeface="Kapsalon"/>
                <a:cs typeface="Kapsalon"/>
                <a:sym typeface="Kapsalon"/>
              </a:rPr>
              <a:t>02</a:t>
            </a:r>
          </a:p>
        </p:txBody>
      </p:sp>
      <p:grpSp>
        <p:nvGrpSpPr>
          <p:cNvPr id="57" name="Group 60">
            <a:extLst>
              <a:ext uri="{FF2B5EF4-FFF2-40B4-BE49-F238E27FC236}">
                <a16:creationId xmlns:a16="http://schemas.microsoft.com/office/drawing/2014/main" id="{9DDD9BE6-DEAC-DC59-D7D0-61969225F007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id="{5869A7BD-9795-21E6-180E-95843C377E93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9" name="TextBox 62">
              <a:extLst>
                <a:ext uri="{FF2B5EF4-FFF2-40B4-BE49-F238E27FC236}">
                  <a16:creationId xmlns:a16="http://schemas.microsoft.com/office/drawing/2014/main" id="{3DEEC8DD-22CB-C004-ED00-1E2CD4349BE9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Freeform 6">
            <a:extLst>
              <a:ext uri="{FF2B5EF4-FFF2-40B4-BE49-F238E27FC236}">
                <a16:creationId xmlns:a16="http://schemas.microsoft.com/office/drawing/2014/main" id="{DDF96804-9CA0-EF98-63F4-FBC9DADE4641}"/>
              </a:ext>
            </a:extLst>
          </p:cNvPr>
          <p:cNvSpPr/>
          <p:nvPr/>
        </p:nvSpPr>
        <p:spPr>
          <a:xfrm>
            <a:off x="-885089" y="3175806"/>
            <a:ext cx="7530115" cy="6694826"/>
          </a:xfrm>
          <a:custGeom>
            <a:avLst/>
            <a:gdLst/>
            <a:ahLst/>
            <a:cxnLst/>
            <a:rect l="l" t="t" r="r" b="b"/>
            <a:pathLst>
              <a:path w="11014072" h="9672358">
                <a:moveTo>
                  <a:pt x="0" y="0"/>
                </a:moveTo>
                <a:lnTo>
                  <a:pt x="11014073" y="0"/>
                </a:lnTo>
                <a:lnTo>
                  <a:pt x="11014073" y="9672358"/>
                </a:lnTo>
                <a:lnTo>
                  <a:pt x="0" y="9672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800513" y="869553"/>
            <a:ext cx="17210074" cy="204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09"/>
              </a:lnSpc>
            </a:pPr>
            <a:r>
              <a:rPr lang="en-US" sz="6999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KATANGIAN NG KOMUNIKASYONG INTRAPERSONAL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208400" y="4813031"/>
            <a:ext cx="10191254" cy="3522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Ginagamit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pagpaplano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gawain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pagbuo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layunin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pagdedesisyon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iba't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ibang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aspeto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buhay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976923" y="3720539"/>
            <a:ext cx="5833706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5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PAGPAPLANO: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7041788" y="3377672"/>
            <a:ext cx="1383904" cy="1383904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5150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9405550" y="8509962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endParaRPr/>
          </a:p>
        </p:txBody>
      </p:sp>
      <p:sp>
        <p:nvSpPr>
          <p:cNvPr id="56" name="TextBox 56"/>
          <p:cNvSpPr txBox="1"/>
          <p:nvPr/>
        </p:nvSpPr>
        <p:spPr>
          <a:xfrm>
            <a:off x="7062143" y="3565633"/>
            <a:ext cx="1464479" cy="104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5"/>
              </a:lnSpc>
            </a:pPr>
            <a:r>
              <a:rPr lang="en-US" sz="7128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Kapsalon"/>
                <a:ea typeface="Kapsalon"/>
                <a:cs typeface="Kapsalon"/>
                <a:sym typeface="Kapsalon"/>
              </a:rPr>
              <a:t>03</a:t>
            </a:r>
          </a:p>
        </p:txBody>
      </p:sp>
      <p:grpSp>
        <p:nvGrpSpPr>
          <p:cNvPr id="57" name="Group 60">
            <a:extLst>
              <a:ext uri="{FF2B5EF4-FFF2-40B4-BE49-F238E27FC236}">
                <a16:creationId xmlns:a16="http://schemas.microsoft.com/office/drawing/2014/main" id="{C27E5EFE-8DAD-4A27-DD3C-2A8B71CDEF5C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id="{9C2E2DCF-232C-C1EC-3383-F6744C536596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9" name="TextBox 62">
              <a:extLst>
                <a:ext uri="{FF2B5EF4-FFF2-40B4-BE49-F238E27FC236}">
                  <a16:creationId xmlns:a16="http://schemas.microsoft.com/office/drawing/2014/main" id="{3163FEEA-8323-378A-C1A9-B256A2CDC10C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Freeform 6">
            <a:extLst>
              <a:ext uri="{FF2B5EF4-FFF2-40B4-BE49-F238E27FC236}">
                <a16:creationId xmlns:a16="http://schemas.microsoft.com/office/drawing/2014/main" id="{6FD4D517-E15F-D0FF-2FDE-F999EA2FDB5F}"/>
              </a:ext>
            </a:extLst>
          </p:cNvPr>
          <p:cNvSpPr/>
          <p:nvPr/>
        </p:nvSpPr>
        <p:spPr>
          <a:xfrm>
            <a:off x="-144058" y="3691827"/>
            <a:ext cx="6869238" cy="6101959"/>
          </a:xfrm>
          <a:custGeom>
            <a:avLst/>
            <a:gdLst/>
            <a:ahLst/>
            <a:cxnLst/>
            <a:rect l="l" t="t" r="r" b="b"/>
            <a:pathLst>
              <a:path w="10430849" h="9444660">
                <a:moveTo>
                  <a:pt x="0" y="0"/>
                </a:moveTo>
                <a:lnTo>
                  <a:pt x="10430849" y="0"/>
                </a:lnTo>
                <a:lnTo>
                  <a:pt x="10430849" y="9444660"/>
                </a:lnTo>
                <a:lnTo>
                  <a:pt x="0" y="9444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E54F8-E6F9-2407-A425-665BF4099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073059-505C-D773-8583-35DF64B7361D}"/>
              </a:ext>
            </a:extLst>
          </p:cNvPr>
          <p:cNvGrpSpPr/>
          <p:nvPr/>
        </p:nvGrpSpPr>
        <p:grpSpPr>
          <a:xfrm>
            <a:off x="0" y="451104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3A63B36-0C7E-6D11-2370-EA27A8B4ADE0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5160A69-FF1C-C6F8-34FE-12057DBCA9D1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5C612B4-A886-D35E-3ED8-718A2A15B61A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36CFE3-E580-0380-420B-D5ADC0C7905B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5DA1F11-0A18-1CB7-5009-2E528BF3F99E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E86E6DD-65C1-DA72-A294-70F692C8AD63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0FBFB86-3317-70AD-7BB5-53FC78C53C21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7639D9-996F-0C18-4B68-8E957310ADF7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72B9418-5C27-F895-0595-135B6FBD8F3A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5CB0BE6-2882-C44F-24CC-6686EEC8EC03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FC6365B-E27B-56EF-CD86-AE111D180C04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CAF7F6E-90C6-A986-21C1-BC871A78966E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AC53CDE-2F7E-B5F9-5879-56A632F91519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9749690-6E41-665C-4392-B32840F18752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2BA4A75-0B57-A5E4-BD87-47B66E3966CD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031E210-E6F0-F9D2-4022-45C095015283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D0A2A671-B0CC-33C3-F758-4FC72088823E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BF33F09-FC8D-4D89-3FA2-2D7CC47A11B0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AFFC312-53AC-37AD-E5D1-F54F8D88CC45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EB50B3E-DED1-A4DA-1178-86877AECA7AD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1F41012-355C-5828-A615-F2626CD2CAE2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98237B55-F459-38CE-F6BC-6FBEC06A2544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938FEDC2-6CA7-F529-E104-EE890576FD2D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A7D51CF4-C293-F708-0EF0-C8668B002E21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ADFEE71-156E-D9CA-2C48-6D27770D38B1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59F7709-74B0-849F-A603-78E22213A606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C3DF0CE-5383-B6FB-B1D3-A19E39BB7ECA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1088E0D-A884-C120-83A9-ABB04FEE99EC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FB793F4-69FF-8BF7-11EF-77F64C368AC6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5A785F6-8B9E-B70F-4EAF-DE12D9C91332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B8B3C53-BCB0-4F11-B9F1-F55E20C6EE86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34B312B-4472-1A76-015F-C38E6CBC2BE8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64D5C8B-0868-2421-1CE6-943B11FDDD9A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97B6127-C53A-CC4F-F19C-5BED0D510B5D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8FBAD5D-E353-DEA2-CC92-28B21D4E48CF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4B172F17-0C7C-85DF-2486-21D4012F8A65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4E9B2508-B65A-A2A8-96EA-9A0666105CF5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3D0E2572-0782-F112-15B4-5381C20FCC2D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FD9C454F-9565-3FFF-F718-4C5720EB99E0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BD1C2A9-057C-0693-07F5-753E48B5897A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90B5C1DA-C4E8-B5C4-D269-41EBD3FB0271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C7DF879A-B2BD-7068-BCE7-AD1AE3929FE0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04EEEF40-E065-9FF4-5B8D-D7FA4161F923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7E614CC8-1349-4FA1-30D7-E43AFBE4395E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A52234D3-DA05-99AC-67A3-6ADF6EC30A04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FF17DC60-5967-5C18-207A-B8151F557F51}"/>
              </a:ext>
            </a:extLst>
          </p:cNvPr>
          <p:cNvSpPr txBox="1"/>
          <p:nvPr/>
        </p:nvSpPr>
        <p:spPr>
          <a:xfrm>
            <a:off x="243005" y="2994303"/>
            <a:ext cx="12281123" cy="274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0"/>
              </a:lnSpc>
            </a:pPr>
            <a:r>
              <a:rPr lang="en-US" sz="96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KAHALAGAHAN NG KOMUNIKASYONG INTRAPERSONAL</a:t>
            </a: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2F1DB2C5-3444-44EF-5695-5FB4F9738513}"/>
              </a:ext>
            </a:extLst>
          </p:cNvPr>
          <p:cNvSpPr/>
          <p:nvPr/>
        </p:nvSpPr>
        <p:spPr>
          <a:xfrm>
            <a:off x="10960979" y="451104"/>
            <a:ext cx="7327021" cy="10019857"/>
          </a:xfrm>
          <a:custGeom>
            <a:avLst/>
            <a:gdLst/>
            <a:ahLst/>
            <a:cxnLst/>
            <a:rect l="l" t="t" r="r" b="b"/>
            <a:pathLst>
              <a:path w="7327021" h="10019857">
                <a:moveTo>
                  <a:pt x="0" y="0"/>
                </a:moveTo>
                <a:lnTo>
                  <a:pt x="7327021" y="0"/>
                </a:lnTo>
                <a:lnTo>
                  <a:pt x="7327021" y="10019858"/>
                </a:lnTo>
                <a:lnTo>
                  <a:pt x="0" y="10019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52">
            <a:extLst>
              <a:ext uri="{FF2B5EF4-FFF2-40B4-BE49-F238E27FC236}">
                <a16:creationId xmlns:a16="http://schemas.microsoft.com/office/drawing/2014/main" id="{A090F566-C0DC-943F-8A9A-BDBD57E01463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60">
            <a:extLst>
              <a:ext uri="{FF2B5EF4-FFF2-40B4-BE49-F238E27FC236}">
                <a16:creationId xmlns:a16="http://schemas.microsoft.com/office/drawing/2014/main" id="{2B1462F0-5ED8-DDF6-884D-D0B321F44CE7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4" name="Freeform 61">
              <a:extLst>
                <a:ext uri="{FF2B5EF4-FFF2-40B4-BE49-F238E27FC236}">
                  <a16:creationId xmlns:a16="http://schemas.microsoft.com/office/drawing/2014/main" id="{2C351477-72F0-D202-61EE-7F7DAFFCCD0C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5" name="TextBox 62">
              <a:extLst>
                <a:ext uri="{FF2B5EF4-FFF2-40B4-BE49-F238E27FC236}">
                  <a16:creationId xmlns:a16="http://schemas.microsoft.com/office/drawing/2014/main" id="{07848012-DE42-9754-7A37-33ED06C755D4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843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Freeform 48"/>
          <p:cNvSpPr/>
          <p:nvPr/>
        </p:nvSpPr>
        <p:spPr>
          <a:xfrm>
            <a:off x="12377922" y="2025266"/>
            <a:ext cx="6407598" cy="7192201"/>
          </a:xfrm>
          <a:custGeom>
            <a:avLst/>
            <a:gdLst/>
            <a:ahLst/>
            <a:cxnLst/>
            <a:rect l="l" t="t" r="r" b="b"/>
            <a:pathLst>
              <a:path w="6407598" h="7192201">
                <a:moveTo>
                  <a:pt x="0" y="0"/>
                </a:moveTo>
                <a:lnTo>
                  <a:pt x="6407598" y="0"/>
                </a:lnTo>
                <a:lnTo>
                  <a:pt x="6407598" y="7192201"/>
                </a:lnTo>
                <a:lnTo>
                  <a:pt x="0" y="7192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50"/>
          <p:cNvSpPr txBox="1"/>
          <p:nvPr/>
        </p:nvSpPr>
        <p:spPr>
          <a:xfrm>
            <a:off x="756471" y="1149572"/>
            <a:ext cx="12573000" cy="7113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Pagkilala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Tumutulong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mas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malalim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pagunawa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damdamin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kaisipan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motibasyon</a:t>
            </a: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algn="just">
              <a:lnSpc>
                <a:spcPts val="7000"/>
              </a:lnSpc>
            </a:pP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Pagpapabuti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Desisyon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Sa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pamamagitan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maingat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pag-iisip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pagsusuri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mas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nagiging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epektibo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paggawa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desisyon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..</a:t>
            </a:r>
          </a:p>
        </p:txBody>
      </p:sp>
      <p:grpSp>
        <p:nvGrpSpPr>
          <p:cNvPr id="51" name="Group 60">
            <a:extLst>
              <a:ext uri="{FF2B5EF4-FFF2-40B4-BE49-F238E27FC236}">
                <a16:creationId xmlns:a16="http://schemas.microsoft.com/office/drawing/2014/main" id="{9325018B-2DF1-C881-D6BC-C79DB6E7C0E2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2" name="Freeform 61">
              <a:extLst>
                <a:ext uri="{FF2B5EF4-FFF2-40B4-BE49-F238E27FC236}">
                  <a16:creationId xmlns:a16="http://schemas.microsoft.com/office/drawing/2014/main" id="{CB8A22DA-7654-E48B-E72D-D3B891754854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3" name="TextBox 62">
              <a:extLst>
                <a:ext uri="{FF2B5EF4-FFF2-40B4-BE49-F238E27FC236}">
                  <a16:creationId xmlns:a16="http://schemas.microsoft.com/office/drawing/2014/main" id="{9E3EE0A6-4AD5-5849-62AD-8008A16FAB68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Freeform 48"/>
          <p:cNvSpPr/>
          <p:nvPr/>
        </p:nvSpPr>
        <p:spPr>
          <a:xfrm flipH="1">
            <a:off x="-2195762" y="1028700"/>
            <a:ext cx="8793405" cy="8425681"/>
          </a:xfrm>
          <a:custGeom>
            <a:avLst/>
            <a:gdLst/>
            <a:ahLst/>
            <a:cxnLst/>
            <a:rect l="l" t="t" r="r" b="b"/>
            <a:pathLst>
              <a:path w="8793405" h="8425681">
                <a:moveTo>
                  <a:pt x="8793406" y="0"/>
                </a:moveTo>
                <a:lnTo>
                  <a:pt x="0" y="0"/>
                </a:lnTo>
                <a:lnTo>
                  <a:pt x="0" y="8425681"/>
                </a:lnTo>
                <a:lnTo>
                  <a:pt x="8793406" y="8425681"/>
                </a:lnTo>
                <a:lnTo>
                  <a:pt x="879340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50"/>
          <p:cNvSpPr txBox="1"/>
          <p:nvPr/>
        </p:nvSpPr>
        <p:spPr>
          <a:xfrm>
            <a:off x="6934200" y="1548773"/>
            <a:ext cx="10156000" cy="6215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Pag-</a:t>
            </a:r>
            <a:r>
              <a:rPr lang="en-US" sz="5000" b="1" dirty="0" err="1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unlad</a:t>
            </a:r>
            <a:r>
              <a:rPr lang="en-US" sz="5000" b="1" dirty="0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 ng personal </a:t>
            </a:r>
            <a:r>
              <a:rPr lang="en-US" sz="5000" b="1" dirty="0" err="1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kasanayan</a:t>
            </a:r>
            <a:r>
              <a:rPr lang="en-US" sz="5000" b="1" dirty="0">
                <a:solidFill>
                  <a:srgbClr val="000000"/>
                </a:solidFill>
                <a:latin typeface="Avenir Bold" panose="020B0604020202020204" charset="0"/>
                <a:ea typeface="Avenir Medium"/>
                <a:cs typeface="Avenir Medium"/>
                <a:sym typeface="Avenir Medium"/>
              </a:rPr>
              <a:t>: 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Nakakatulong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paglinang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personal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kasanayan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tulad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self-discipline at time management. </a:t>
            </a:r>
          </a:p>
        </p:txBody>
      </p:sp>
      <p:sp>
        <p:nvSpPr>
          <p:cNvPr id="51" name="AutoShape 51"/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A0E237C8-27C1-F1BF-61C4-23EFDA88FAFD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80BA2462-082A-05FC-4657-7A5DE8CE4D91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2548C1D3-BFA2-27D2-94D1-4E1C06B4F68F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9591-451C-C4FE-4EE4-6CF6E586A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7DBABBD-C7DF-BF13-2231-4D2CACE29B35}"/>
              </a:ext>
            </a:extLst>
          </p:cNvPr>
          <p:cNvGrpSpPr/>
          <p:nvPr/>
        </p:nvGrpSpPr>
        <p:grpSpPr>
          <a:xfrm>
            <a:off x="0" y="451104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17905A-D8FE-705D-A3C2-3C6052E7D89D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A647F-9957-C756-5A20-1018311E065B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1CB6B5F-ACEF-3574-55B5-35C62DB48F73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657DEA-E016-3455-A2D9-64BA1D458E4B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19BC1B-390D-9C8C-A4A3-B0C22C196BBD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BFE3B36-403C-930E-128B-0CD359AC2F15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5AEA581-4040-8E60-DB84-A724E594C7C2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902B08A-48CE-2C51-5E9F-DADB06AC7D02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B3CD29C-E4C1-07AC-570A-AA6FCAB903B9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66410E9-0A9C-D528-BBE0-836A6118A9B6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44DBCCA-F91F-A1A0-D05C-DE433FB3C657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1786725-EED0-30A8-F5AD-2A74E6583C95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6A7C9DB-ABFC-28FA-C8E6-414B3B682C95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A2CF0B5-CA65-CB5E-1A9A-C332C89B23F8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A7A9679-313E-ED46-33FF-353EE6F32F0D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3DD25AF-1AA1-95E8-5FB8-C9B489ADAB60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C139FC6-851D-8808-03D9-AD2D20950385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0267241-86F6-FB2B-C8E8-30A714E6873A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31746E97-0874-1B35-BDDD-FBE2C3764073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C5A257E-6A74-9149-B814-87D86066AB8B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24737B4-A92E-037A-4B23-4AFABF48AE16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3ADE8BC-2316-946A-707F-FF8458CB38D9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FE03019-8687-C00E-9CF9-837AE5D90BD5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37A639E-F9D9-9B83-264B-9DBE26ECA6D0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29A6D7B2-FE09-1561-A4A0-1543246D6028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AE7A679D-F93E-9371-09D9-66B9604ABD92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50F57D4-F35C-1BE9-48DA-CDE876398192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4982F78-5FAB-862C-B0D4-1063AEE356D3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96F61C3C-118A-33ED-E20B-620809D43173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081C71B9-CF81-F31C-8EC3-2EC727B88C90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E0DB22E-83E2-582B-4DBE-2CCCAE1AB2B3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EE6FE1-448C-24EB-A83B-58FCDCC2256C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CBE2ACE-9B3A-49BA-F857-E322184AF265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0EDA64DE-5057-8015-8C61-487A48962288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475BC82-02BA-EA4D-0FB5-AC38B53E584B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A2B2F2B-7DC7-1C34-F2FD-44073E5E2F9A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46DF310C-4CAA-9294-FADA-7886CE5A7F88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F6A2A235-5FFF-02C2-5E95-260FB2A3204A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4100363F-A35F-9454-ECB0-EA359B4C3C8F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264B7F84-8F98-852C-9AC1-BBAE8F19B4AB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E12B5647-DA7E-B25A-6B9A-96C984DEB268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68C27A86-C7A6-A9E1-7C92-F72CA108DF2C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B125A2E9-71E1-DF69-6512-B3AC4D89DE16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8123D32D-B29B-226B-5D8F-46708A8AE865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5DF7BECA-B02F-4199-1AFE-549E9FCB42B9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3A9C4B11-17C3-1B9E-BEB6-9A6623736F56}"/>
              </a:ext>
            </a:extLst>
          </p:cNvPr>
          <p:cNvSpPr txBox="1"/>
          <p:nvPr/>
        </p:nvSpPr>
        <p:spPr>
          <a:xfrm>
            <a:off x="32083" y="1860622"/>
            <a:ext cx="13625395" cy="3134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7909"/>
              </a:lnSpc>
              <a:spcBef>
                <a:spcPct val="0"/>
              </a:spcBef>
            </a:pPr>
            <a:r>
              <a:rPr lang="en-US" sz="96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MGA KAPARAANAN NG KOMUNIKASYONG INTRAPERSONAL </a:t>
            </a: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8718DEFB-0374-12D9-8667-AE068171CF91}"/>
              </a:ext>
            </a:extLst>
          </p:cNvPr>
          <p:cNvSpPr/>
          <p:nvPr/>
        </p:nvSpPr>
        <p:spPr>
          <a:xfrm>
            <a:off x="11230407" y="1257300"/>
            <a:ext cx="7327021" cy="10019857"/>
          </a:xfrm>
          <a:custGeom>
            <a:avLst/>
            <a:gdLst/>
            <a:ahLst/>
            <a:cxnLst/>
            <a:rect l="l" t="t" r="r" b="b"/>
            <a:pathLst>
              <a:path w="7327021" h="10019857">
                <a:moveTo>
                  <a:pt x="0" y="0"/>
                </a:moveTo>
                <a:lnTo>
                  <a:pt x="7327021" y="0"/>
                </a:lnTo>
                <a:lnTo>
                  <a:pt x="7327021" y="10019858"/>
                </a:lnTo>
                <a:lnTo>
                  <a:pt x="0" y="10019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52">
            <a:extLst>
              <a:ext uri="{FF2B5EF4-FFF2-40B4-BE49-F238E27FC236}">
                <a16:creationId xmlns:a16="http://schemas.microsoft.com/office/drawing/2014/main" id="{0112434B-EDFF-A07E-7B6E-0FE7D4884720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60">
            <a:extLst>
              <a:ext uri="{FF2B5EF4-FFF2-40B4-BE49-F238E27FC236}">
                <a16:creationId xmlns:a16="http://schemas.microsoft.com/office/drawing/2014/main" id="{0AE2461F-4A67-2EC3-F031-F30C5EB4EDA3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4" name="Freeform 61">
              <a:extLst>
                <a:ext uri="{FF2B5EF4-FFF2-40B4-BE49-F238E27FC236}">
                  <a16:creationId xmlns:a16="http://schemas.microsoft.com/office/drawing/2014/main" id="{639B6133-EDE2-6CBE-9A51-CAAA1C5B53BB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5" name="TextBox 62">
              <a:extLst>
                <a:ext uri="{FF2B5EF4-FFF2-40B4-BE49-F238E27FC236}">
                  <a16:creationId xmlns:a16="http://schemas.microsoft.com/office/drawing/2014/main" id="{111F4033-33E2-21C4-7875-6FFFFBFB280C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9952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BB492-6B17-F4EF-370E-92E5F4E8E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9BAE72D-EA52-005A-3842-074FAC615365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A5BEC79-EBB3-5752-EDCF-5C2BC1094D45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F9152A0-268B-FD4F-30DB-89B15D5C35B4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0AE4487-F9F1-9443-9756-01B349A54288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83DA335-1A8C-231D-BCE3-290154F4415B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A24910D-0B20-B207-7038-CE3425C4D44D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ECB544C-F8A6-E831-CBBC-9979D312809B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9E59155-C83B-FC64-3556-DAB273241993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569A441-6928-5134-9117-A5B0FAED4D6C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670BABF-223C-559F-F2A5-6555C7BEE351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2A2B131-4291-5630-77FE-5760A52C4F11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37BD232-8611-0BEE-C4FA-EA10F878BBA6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6352DA9-CDA9-AF56-C213-092F33E27ADB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FEE0892-958F-6B90-29C8-B2897BF36A12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69B1C5F-DCAC-406F-0DB0-1E2B4DC68DB7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722C674-16D4-9C28-6AFA-C12B922B7732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6D77032-3AC0-4695-9150-134AF05D8214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8E34820B-6201-A6F3-AEB2-445CFA611D0E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3D1561D-8517-8443-3E3F-2BA5A1911870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8ADB984-7B6F-98AD-565C-D52CE322DEDB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2ED0714-8D85-BC76-B84A-BF84A6970C34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8825A5E-BF9B-D50F-8D59-A223F763E948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0C277E3B-C748-1BF6-B4BF-7DCEC2EB4F9B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98B9FD2D-C500-00CC-847F-D7DF109691E4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A75BED7-C6EF-C13B-0631-8DF3BE6E56E0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CA6CA9E-9B82-266A-7496-2DDD66EE7D68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6C70049-4F92-471D-5A77-C75387714D60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BB1E731-0455-CA3B-5207-F5FB02C6E04A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D06C3E79-6BA0-AE0E-A4A3-594FBBD85019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A832555E-22DC-750E-FEE4-ABEBFFD01749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8C408F02-AF69-F022-8FEA-9B27E005F66E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A3D8353-2D8F-2286-2971-E132EFD503DF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DDE0A9DA-84FE-3530-DFAD-8A9724CD5953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E3118451-FE73-DC07-2A97-B6496E77801A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CCF2BAA2-366C-1FCC-8BD8-BF1F5BE04E51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D9F4B428-308A-4E79-BD76-C9EF53599F94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C6C21A5-5D61-D841-1EF1-9EBE1A6CA1F9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5AADFE16-DCFA-B248-8203-359A82BD8E81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0793AF16-5B35-8824-05F9-D7BE946048D6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EB88CAC-BE7E-4482-81C3-B62521AC26F8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5EB38E45-6DEB-4258-D4B4-7E5F12D7FF92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C1AE19E9-57FC-1609-4D82-0F81C56713B8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75654ABD-B939-365D-20E7-3087897D17C9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084B6341-95A5-40BF-905E-C7BE42F621AD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3E91FF20-A36A-6997-6223-7CF9338B6D7D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48EB2480-16D7-0719-D457-0D161EAB68B7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4E74D05E-7E21-6E71-28CB-827ECE16DE06}"/>
              </a:ext>
            </a:extLst>
          </p:cNvPr>
          <p:cNvSpPr txBox="1"/>
          <p:nvPr/>
        </p:nvSpPr>
        <p:spPr>
          <a:xfrm>
            <a:off x="1445778" y="596553"/>
            <a:ext cx="15884002" cy="6215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Pakikipag-usap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(Self-Talk) – </a:t>
            </a:r>
          </a:p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i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ay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panloob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diyalogo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nangyayari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loob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isipan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Maaaring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positibo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(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hal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“Kaya ko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!”) o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negatibo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 (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hal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“Hindi ko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magagawa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.”).</a:t>
            </a:r>
          </a:p>
          <a:p>
            <a:pPr algn="ctr">
              <a:lnSpc>
                <a:spcPts val="7000"/>
              </a:lnSpc>
            </a:pPr>
            <a:b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</a:b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Narito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Apat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uri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pakikipag-usap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</a:t>
            </a: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algn="ctr">
              <a:lnSpc>
                <a:spcPts val="7000"/>
              </a:lnSpc>
            </a:pP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734AC92C-04D7-835D-FCAF-2E4C08145DCD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080305C6-5738-84CC-A940-37ECF69B2B9F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09B2FAC4-53DA-8CBC-0C6C-45297BC8282D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3841AA07-8EEB-D1BA-037E-B1D6BEC85B12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278867AE-1CF8-67AE-E7B2-20A6E6524B69}"/>
              </a:ext>
            </a:extLst>
          </p:cNvPr>
          <p:cNvSpPr/>
          <p:nvPr/>
        </p:nvSpPr>
        <p:spPr>
          <a:xfrm>
            <a:off x="9144000" y="8277718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1E8AF7DD-F2D8-203F-5083-3B958B88C43E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6943FFD9-66F1-C049-F134-8DD41F9B85AA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46778DE3-0A66-C23C-E28F-EBDF07B2096B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36078363-CF21-15C9-5CC4-73868A69C037}"/>
              </a:ext>
            </a:extLst>
          </p:cNvPr>
          <p:cNvSpPr/>
          <p:nvPr/>
        </p:nvSpPr>
        <p:spPr>
          <a:xfrm>
            <a:off x="17259300" y="3933407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5023E5C0-7B61-AAC0-9408-E3E5F711443A}"/>
              </a:ext>
            </a:extLst>
          </p:cNvPr>
          <p:cNvSpPr/>
          <p:nvPr/>
        </p:nvSpPr>
        <p:spPr>
          <a:xfrm rot="-5822547">
            <a:off x="-1158145" y="3559386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grpSp>
        <p:nvGrpSpPr>
          <p:cNvPr id="60" name="Group 60">
            <a:extLst>
              <a:ext uri="{FF2B5EF4-FFF2-40B4-BE49-F238E27FC236}">
                <a16:creationId xmlns:a16="http://schemas.microsoft.com/office/drawing/2014/main" id="{C72363A3-3CAC-7EC3-6044-98A1A1D5CA88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286ABA84-BEFF-1613-4833-BA7BF1538BDB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64DDF876-D43C-3E32-AAC4-C5332A154438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282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20C580-5148-B9A2-14EC-29C980C50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5547F7-7659-589F-0273-4554E8BF42A4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8AF5D1D-4E07-A49D-5485-6082C1943FC9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25A9F69-4C01-DB0A-06D7-077D10B976D0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60D7837-CF55-1C8A-535E-1A898FFA4143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30F8C5A-B9E6-FDF4-FD08-436103397091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A6FC135-4DE2-C5E5-8BA4-795312725B28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B19AAEE-4721-9298-F87A-7E50CE442F10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970892C-5F86-D2C3-A2B4-6DE137B87828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97A3460-6785-B737-2DCA-D675AE16B568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4296831-DD0F-2CA6-016C-452AE855E467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1C6CEC4-E3F9-CB6E-0768-9C8BD9F5FA58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DF701A4-C988-3700-EC59-A90A65CA7EC8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1A60721-EDDB-9AB8-9B5E-B4C69CE41174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2795EDD-76DF-2389-EEA7-69268211495F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51FECA7-2070-1167-A035-0D66B80833A5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A6DBB9F-3ACB-65CB-E6AE-08DA71D5321F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3C63753-0E8A-3124-B54B-22D9097995E5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F93B1B3-E7E0-4150-1964-5437F49BBD13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835642F9-E55E-130E-D6F5-1B63C6F1EA09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E156A35-8514-0033-CE9F-BF13A9FD673D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4AE2646-5F38-C712-A66F-B68E13AD417A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894EC41-05C7-42B3-F9A7-3D0761B891E4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C116405-D938-5380-7AE3-245710B1A714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C24F0B87-5F1F-165A-D243-4E26B85785B4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AC87E466-A476-ADDA-8F09-E57E39219E59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C5975762-CDDB-2F4C-F4F1-8A4D8B053595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C51C152-FB19-02AA-0A9C-3ACA8D47081C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FC656FB-0901-CF41-04AE-DF6E9F568988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3D8DBBE-F5C6-A552-1B7B-6BBB8801BD01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1005BCB-5323-FCEF-270C-0EC9D0E21932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646A114E-4C42-969A-4907-1F3218FD2D2B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80084707-434F-5C31-04B2-0C6683F33FF1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B73D63B-4562-42E2-DB10-4148711EC585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4F7269A-3792-4987-106A-F907FE91FE0E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B958967-0F15-F3D8-7956-86EEEE75A25E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D29F769-53EB-ADFD-5F77-4190FA3EE64D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284A8F0E-B546-A2CB-FD0F-D82F91747B76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81EB7D71-2508-BA9B-B10F-8C3649439255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6DACE873-8C93-0915-D20E-342971FDBDDF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EC26B3A2-1ACC-6EF6-D7CA-F291E9CCBF15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824A203-2E24-BEF3-D382-53C86CE72F6F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61DFB3AE-F72A-10C7-17BD-C3F7C9C0A32A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6C5B0ADA-B176-23B6-0201-2EBE820B6270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D93F5953-4AB0-9589-8E5B-0A49C887BA86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D892F3B8-484B-D2C6-B3EE-84C3F3C94E5B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C8AA0379-EFFB-0E37-6E8C-66A76A5513D5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23DC3A4A-7B5C-7340-0BB5-E50E5E76DF33}"/>
              </a:ext>
            </a:extLst>
          </p:cNvPr>
          <p:cNvSpPr txBox="1"/>
          <p:nvPr/>
        </p:nvSpPr>
        <p:spPr>
          <a:xfrm>
            <a:off x="1462499" y="445793"/>
            <a:ext cx="15884002" cy="6215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PH" sz="5000" b="1" dirty="0">
                <a:latin typeface="Avenir Medium" panose="020B0604020202020204" charset="0"/>
              </a:rPr>
              <a:t>1. </a:t>
            </a:r>
            <a:r>
              <a:rPr lang="en-PH" sz="5000" b="1" dirty="0" err="1">
                <a:latin typeface="Avenir Bold" panose="020B0604020202020204" charset="0"/>
              </a:rPr>
              <a:t>Monologo</a:t>
            </a:r>
            <a:r>
              <a:rPr lang="en-PH" sz="5000" b="1" dirty="0">
                <a:latin typeface="Avenir Bold" panose="020B0604020202020204" charset="0"/>
              </a:rPr>
              <a:t> ng Isang Mag-</a:t>
            </a:r>
            <a:r>
              <a:rPr lang="en-PH" sz="5000" b="1" dirty="0" err="1">
                <a:latin typeface="Avenir Bold" panose="020B0604020202020204" charset="0"/>
              </a:rPr>
              <a:t>aaral</a:t>
            </a:r>
            <a:r>
              <a:rPr lang="en-PH" sz="5000" b="1" dirty="0">
                <a:latin typeface="Avenir Bold" panose="020B0604020202020204" charset="0"/>
              </a:rPr>
              <a:t> - </a:t>
            </a:r>
            <a:r>
              <a:rPr lang="en-PH" sz="5000" dirty="0">
                <a:latin typeface="Avenir Medium" panose="020B0604020202020204" charset="0"/>
              </a:rPr>
              <a:t>Isang </a:t>
            </a:r>
            <a:r>
              <a:rPr lang="en-PH" sz="5000" dirty="0" err="1">
                <a:latin typeface="Avenir Medium" panose="020B0604020202020204" charset="0"/>
              </a:rPr>
              <a:t>eksenang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nagpapakita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estudyanteng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nagmumunimuni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tungkol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kinabukasan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dirty="0" err="1">
                <a:latin typeface="Avenir Medium" panose="020B0604020202020204" charset="0"/>
              </a:rPr>
              <a:t>takot</a:t>
            </a:r>
            <a:r>
              <a:rPr lang="en-PH" sz="5000" dirty="0">
                <a:latin typeface="Avenir Medium" panose="020B0604020202020204" charset="0"/>
              </a:rPr>
              <a:t>, o </a:t>
            </a:r>
            <a:r>
              <a:rPr lang="en-PH" sz="5000" dirty="0" err="1">
                <a:latin typeface="Avenir Medium" panose="020B0604020202020204" charset="0"/>
              </a:rPr>
              <a:t>pangarap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endParaRPr lang="en-PH" sz="5000" dirty="0">
              <a:latin typeface="Avenir Medium" panose="020B0604020202020204" charset="0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sv-SE" sz="5000" dirty="0">
                <a:latin typeface="Avenir Medium" panose="020B0604020202020204" charset="0"/>
              </a:rPr>
              <a:t>2. </a:t>
            </a:r>
            <a:r>
              <a:rPr lang="sv-SE" sz="5000" dirty="0">
                <a:latin typeface="Avenir Bold" panose="020B0604020202020204" charset="0"/>
              </a:rPr>
              <a:t>Pagpapasya sa Gitna </a:t>
            </a:r>
            <a:r>
              <a:rPr lang="sv-SE" sz="5000">
                <a:latin typeface="Avenir Bold" panose="020B0604020202020204" charset="0"/>
              </a:rPr>
              <a:t>ng Pagsubok </a:t>
            </a:r>
            <a:r>
              <a:rPr lang="sv-SE" sz="5000" dirty="0">
                <a:latin typeface="Avenir Bold" panose="020B0604020202020204" charset="0"/>
              </a:rPr>
              <a:t>- </a:t>
            </a:r>
            <a:r>
              <a:rPr lang="en-PH" sz="5000" dirty="0">
                <a:latin typeface="Avenir Medium" panose="020B0604020202020204" charset="0"/>
              </a:rPr>
              <a:t>Isang </a:t>
            </a:r>
            <a:r>
              <a:rPr lang="en-PH" sz="5000" dirty="0" err="1">
                <a:latin typeface="Avenir Medium" panose="020B0604020202020204" charset="0"/>
              </a:rPr>
              <a:t>karakter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kailangang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pumili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pagitan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tama</a:t>
            </a:r>
            <a:r>
              <a:rPr lang="en-PH" sz="5000" dirty="0">
                <a:latin typeface="Avenir Medium" panose="020B0604020202020204" charset="0"/>
              </a:rPr>
              <a:t> at </a:t>
            </a:r>
            <a:r>
              <a:rPr lang="en-PH" sz="5000" dirty="0" err="1">
                <a:latin typeface="Avenir Medium" panose="020B0604020202020204" charset="0"/>
              </a:rPr>
              <a:t>mali</a:t>
            </a:r>
            <a:r>
              <a:rPr lang="en-PH" sz="5000" dirty="0">
                <a:latin typeface="Avenir Medium" panose="020B0604020202020204" charset="0"/>
              </a:rPr>
              <a:t> </a:t>
            </a:r>
            <a:endParaRPr lang="sv-SE" sz="5000" dirty="0">
              <a:latin typeface="Avenir Medium" panose="020B0604020202020204" charset="0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endParaRPr lang="sv-SE" sz="5000" dirty="0">
              <a:latin typeface="Avenir Medium" panose="020B0604020202020204" charset="0"/>
            </a:endParaRPr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A0E9631C-4F99-3643-E7A4-BEEFF8D10311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7078D2FC-B8BE-00A1-BDAE-36F2557FA7CD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91418C27-DBD8-9D65-A92F-A79B788B3368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51072EFD-97E9-2393-9905-BE4A43BB9DD8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90B2AFF4-7F96-B464-C31A-22BC8F407623}"/>
              </a:ext>
            </a:extLst>
          </p:cNvPr>
          <p:cNvSpPr/>
          <p:nvPr/>
        </p:nvSpPr>
        <p:spPr>
          <a:xfrm>
            <a:off x="9144000" y="8277718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F9712128-0649-990B-B3E0-BBB40D355C82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CE5E5812-6C4B-6BBD-C6B2-CCC9160A73AF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2B9CD280-1609-E469-A0B4-12C98ACE3F37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DE572423-1600-2F9B-D6BC-74A74AF0A00C}"/>
              </a:ext>
            </a:extLst>
          </p:cNvPr>
          <p:cNvSpPr/>
          <p:nvPr/>
        </p:nvSpPr>
        <p:spPr>
          <a:xfrm>
            <a:off x="17259300" y="3933407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D0FB27A0-35F0-ADE5-82B2-4EF01790DAA8}"/>
              </a:ext>
            </a:extLst>
          </p:cNvPr>
          <p:cNvSpPr/>
          <p:nvPr/>
        </p:nvSpPr>
        <p:spPr>
          <a:xfrm rot="-5822547">
            <a:off x="-1158145" y="3559386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grpSp>
        <p:nvGrpSpPr>
          <p:cNvPr id="60" name="Group 60">
            <a:extLst>
              <a:ext uri="{FF2B5EF4-FFF2-40B4-BE49-F238E27FC236}">
                <a16:creationId xmlns:a16="http://schemas.microsoft.com/office/drawing/2014/main" id="{8083B188-A10E-1F38-060B-83EE03C61554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3E983444-8E2D-B86A-75B6-00D2FC682DC3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5BDDEB6D-E90D-AACA-F695-A82892CAE9C5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9187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8EFDC7-3753-AC91-75C5-6EAB4EF48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8055498-C3E7-B365-2213-EC4259978F44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C1E7BF-1E02-2051-D686-554AD5BB8DB5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4BB026F-0212-506E-2116-13464A86DCCD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448961A-3E0D-693D-05B6-CB0480D44E72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60D8AC0-658D-26DE-E4AE-6160ADD38C76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0C3916-17B3-060E-7CDB-0F6CF7712FF2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927C177-0192-08D8-DF31-2E0FC2C37C7E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3C0CFD0-6BB5-3086-719B-DD277367CC07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B873EE4-B112-059D-226D-34C1433AF07F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BD24F1E-FB25-E901-F3E0-7B4AA57CE3A1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5D9D5EF-EB4F-D908-9A32-BBEF76E3B9A6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32C02B2-F6AE-4C46-2B8C-C8E7B20B7B00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8CF5FAA-13FC-8A4A-8651-79BB93112E09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04BD3C5-9875-2200-B63E-CE9BD4E110B7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50ED9A0-58D6-5810-4012-46ADE51B781F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18A14E0-F607-5680-73AF-3700689F2915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8194488-4A0E-5974-EBC6-5EF631734971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6947D020-0A7E-7E51-1C99-EEB9D64F6E92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BDD37AF-35D7-8629-3371-11A724F1584B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1591C7A-CDEE-BD25-EC3A-44B658F79EB5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5B3B5F0-4A55-2E73-7928-B6516ADA3EC2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9D21969-CC73-A759-E493-0D66D34955F9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5908857-A7A1-3314-301F-8A5D341868F2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4EE8C534-6DC5-7B68-4675-46955C234FED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1AAC8A8-EACA-A844-6E47-CC5001209E79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5EB7A4B-9751-7E2F-D052-D8042BEA1879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F3AA76A-4DEE-DD5C-5632-D9863CBCEEAE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CA1DEFC-07A3-D787-474D-99F8B7735083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4A9E0048-6FB9-88D8-658E-6CD207AC0C53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D8D2562-2F68-CDBD-F86F-94FF31FE5E7A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DF43A85-08AA-CDC7-84F1-C8F435EB7412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F2FD9F2-7FFD-B6EC-9CD2-9CA82EC7AF4E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11A5B7CE-7FBC-478A-19D5-06041B548843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922EEFD-A5AB-1C6F-E5AF-AA76B4B8C5CF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03101DE-6715-617E-E531-288149AFA098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5DF52F0-C60D-03BF-5BEC-69E489D8CC98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C0D9122B-2EFB-690E-BF17-2B5F9A26BD38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E4505B96-508F-8DEF-86B9-6960EBCE6B4A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EE1BB7C4-B5B8-BEDD-43D5-239EDC64C46B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BC7CB897-BD36-94CE-6862-0684D7EB4B36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487C9679-4C2E-8C5D-9D19-3825095F6C68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BC4DBBA7-562E-6AA8-8070-3C4468E07C29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0BD3302C-E134-4056-8685-5E61A95BBA56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45DD8FFD-C6A4-C8D8-A28A-1D3980C9F26E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DC6F7EDC-A47D-0F6E-CC27-A69E6D1FF6D1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17865601-3129-905C-1C07-1383AEEDC6C3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5F2414FB-032C-1A8A-CDC7-6E75BB2155F1}"/>
              </a:ext>
            </a:extLst>
          </p:cNvPr>
          <p:cNvSpPr txBox="1"/>
          <p:nvPr/>
        </p:nvSpPr>
        <p:spPr>
          <a:xfrm>
            <a:off x="1525071" y="521270"/>
            <a:ext cx="15483233" cy="53281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PH" sz="5000" b="1" dirty="0">
                <a:latin typeface="Avenir Medium" panose="020B0604020202020204" charset="0"/>
              </a:rPr>
              <a:t>3. </a:t>
            </a:r>
            <a:r>
              <a:rPr lang="en-PH" sz="5000" b="1" dirty="0">
                <a:latin typeface="Avenir Bold" panose="020B0604020202020204" charset="0"/>
              </a:rPr>
              <a:t>Voice-over ng Isip - </a:t>
            </a:r>
            <a:r>
              <a:rPr lang="en-US" sz="5000" dirty="0" err="1">
                <a:latin typeface="Avenir Medium" panose="020B0604020202020204" charset="0"/>
              </a:rPr>
              <a:t>Habang</a:t>
            </a:r>
            <a:r>
              <a:rPr lang="en-US" sz="5000" dirty="0">
                <a:latin typeface="Avenir Medium" panose="020B0604020202020204" charset="0"/>
              </a:rPr>
              <a:t> may </a:t>
            </a:r>
            <a:r>
              <a:rPr lang="en-US" sz="5000" dirty="0" err="1">
                <a:latin typeface="Avenir Medium" panose="020B0604020202020204" charset="0"/>
              </a:rPr>
              <a:t>ginagawa</a:t>
            </a:r>
            <a:r>
              <a:rPr lang="en-US" sz="5000" dirty="0">
                <a:latin typeface="Avenir Medium" panose="020B0604020202020204" charset="0"/>
              </a:rPr>
              <a:t> ang </a:t>
            </a:r>
            <a:r>
              <a:rPr lang="en-US" sz="5000" dirty="0" err="1">
                <a:latin typeface="Avenir Medium" panose="020B0604020202020204" charset="0"/>
              </a:rPr>
              <a:t>tauhan</a:t>
            </a:r>
            <a:endParaRPr lang="en-PH" sz="5000" dirty="0">
              <a:latin typeface="Avenir Medium" panose="020B0604020202020204" charset="0"/>
            </a:endParaRPr>
          </a:p>
          <a:p>
            <a:pPr marL="914400" indent="-914400" algn="just">
              <a:lnSpc>
                <a:spcPts val="7000"/>
              </a:lnSpc>
              <a:spcBef>
                <a:spcPct val="0"/>
              </a:spcBef>
              <a:buAutoNum type="arabicPeriod"/>
            </a:pPr>
            <a:endParaRPr lang="en-PH" sz="5000" dirty="0">
              <a:latin typeface="Avenir Medium" panose="020B0604020202020204" charset="0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fi-FI" sz="5000" b="1" dirty="0">
                <a:latin typeface="Avenir Medium" panose="020B0604020202020204" charset="0"/>
              </a:rPr>
              <a:t>4. </a:t>
            </a:r>
            <a:r>
              <a:rPr lang="fi-FI" sz="5000" b="1" dirty="0">
                <a:latin typeface="Avenir Bold" panose="020B0604020202020204" charset="0"/>
              </a:rPr>
              <a:t>Pagsulat ng Liham sa Sarili - </a:t>
            </a:r>
            <a:r>
              <a:rPr lang="en-PH" sz="5000" dirty="0"/>
              <a:t>Isang </a:t>
            </a:r>
            <a:r>
              <a:rPr lang="en-PH" sz="5000" dirty="0" err="1"/>
              <a:t>eksenang</a:t>
            </a:r>
            <a:r>
              <a:rPr lang="en-PH" sz="5000" dirty="0"/>
              <a:t> </a:t>
            </a:r>
            <a:r>
              <a:rPr lang="en-PH" sz="5000" dirty="0" err="1"/>
              <a:t>nagsusulat</a:t>
            </a:r>
            <a:r>
              <a:rPr lang="en-PH" sz="5000" dirty="0"/>
              <a:t> ang </a:t>
            </a:r>
            <a:r>
              <a:rPr lang="en-PH" sz="5000" dirty="0" err="1"/>
              <a:t>tauhan</a:t>
            </a:r>
            <a:r>
              <a:rPr lang="en-PH" sz="5000" dirty="0"/>
              <a:t> ng </a:t>
            </a:r>
            <a:r>
              <a:rPr lang="en-PH" sz="5000" dirty="0" err="1"/>
              <a:t>liham</a:t>
            </a:r>
            <a:r>
              <a:rPr lang="en-PH" sz="5000" dirty="0"/>
              <a:t> para </a:t>
            </a:r>
            <a:r>
              <a:rPr lang="en-PH" sz="5000" dirty="0" err="1"/>
              <a:t>sa</a:t>
            </a:r>
            <a:r>
              <a:rPr lang="en-PH" sz="5000" dirty="0"/>
              <a:t> </a:t>
            </a:r>
            <a:r>
              <a:rPr lang="en-PH" sz="5000" dirty="0" err="1"/>
              <a:t>kanyang</a:t>
            </a:r>
            <a:r>
              <a:rPr lang="en-PH" sz="5000" dirty="0"/>
              <a:t> </a:t>
            </a:r>
            <a:r>
              <a:rPr lang="en-PH" sz="5000" dirty="0" err="1"/>
              <a:t>nakaraang</a:t>
            </a:r>
            <a:r>
              <a:rPr lang="en-PH" sz="5000" dirty="0"/>
              <a:t> o </a:t>
            </a:r>
            <a:r>
              <a:rPr lang="en-PH" sz="5000" dirty="0" err="1"/>
              <a:t>hinaharap</a:t>
            </a:r>
            <a:r>
              <a:rPr lang="en-PH" sz="5000" dirty="0"/>
              <a:t> </a:t>
            </a:r>
            <a:r>
              <a:rPr lang="en-PH" sz="5000" dirty="0" err="1"/>
              <a:t>na</a:t>
            </a:r>
            <a:r>
              <a:rPr lang="en-PH" sz="5000" dirty="0"/>
              <a:t> </a:t>
            </a:r>
            <a:r>
              <a:rPr lang="en-PH" sz="5000" dirty="0" err="1"/>
              <a:t>sarili</a:t>
            </a:r>
            <a:r>
              <a:rPr lang="en-PH" sz="5000" dirty="0"/>
              <a:t>, </a:t>
            </a:r>
            <a:r>
              <a:rPr lang="en-PH" sz="5000" dirty="0" err="1"/>
              <a:t>na</a:t>
            </a:r>
            <a:r>
              <a:rPr lang="en-PH" sz="5000" dirty="0"/>
              <a:t> </a:t>
            </a:r>
            <a:r>
              <a:rPr lang="en-PH" sz="5000" dirty="0" err="1"/>
              <a:t>binabasa</a:t>
            </a:r>
            <a:r>
              <a:rPr lang="en-PH" sz="5000" dirty="0"/>
              <a:t> </a:t>
            </a:r>
            <a:r>
              <a:rPr lang="en-PH" sz="5000" dirty="0" err="1"/>
              <a:t>rin</a:t>
            </a:r>
            <a:r>
              <a:rPr lang="en-PH" sz="5000" dirty="0"/>
              <a:t> </a:t>
            </a:r>
            <a:r>
              <a:rPr lang="en-PH" sz="5000" dirty="0" err="1"/>
              <a:t>sa</a:t>
            </a:r>
            <a:r>
              <a:rPr lang="en-PH" sz="5000" dirty="0"/>
              <a:t> </a:t>
            </a:r>
            <a:r>
              <a:rPr lang="en-PH" sz="5000" dirty="0" err="1"/>
              <a:t>eksena</a:t>
            </a:r>
            <a:r>
              <a:rPr lang="en-PH" sz="5000" dirty="0"/>
              <a:t>.</a:t>
            </a:r>
            <a:endParaRPr lang="en-US" sz="5000" b="1" dirty="0">
              <a:solidFill>
                <a:srgbClr val="000000"/>
              </a:solidFill>
              <a:latin typeface="Avenir Medium" panose="020B0604020202020204" charset="0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EFE6C00F-6BE2-20DE-469F-5C0EE9B3B6ED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12131172-D614-891D-510F-C5D230F4112D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A09875DF-D856-51FB-F705-287D8E5B7F30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9B9563F0-82D8-CE0D-BDDC-DFD8DB8D83CE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115B76DF-5262-F4AA-7656-F91876416C6C}"/>
              </a:ext>
            </a:extLst>
          </p:cNvPr>
          <p:cNvSpPr/>
          <p:nvPr/>
        </p:nvSpPr>
        <p:spPr>
          <a:xfrm>
            <a:off x="9144000" y="8277718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44B3AF4A-EDE1-4B9D-37A1-F063E06235D2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F05C3800-A49B-0D41-2235-2DF5B2F14B35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B30DB840-9FC2-2664-30C8-0B3EB3587FE9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4421FDEB-A90F-AAA0-9687-4E0A2FFF1C89}"/>
              </a:ext>
            </a:extLst>
          </p:cNvPr>
          <p:cNvSpPr/>
          <p:nvPr/>
        </p:nvSpPr>
        <p:spPr>
          <a:xfrm>
            <a:off x="17259300" y="3933407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297FC49C-6BDE-0144-C76A-4D2A5939C883}"/>
              </a:ext>
            </a:extLst>
          </p:cNvPr>
          <p:cNvSpPr/>
          <p:nvPr/>
        </p:nvSpPr>
        <p:spPr>
          <a:xfrm rot="-5822547">
            <a:off x="-1158145" y="3559386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  <p:grpSp>
        <p:nvGrpSpPr>
          <p:cNvPr id="60" name="Group 60">
            <a:extLst>
              <a:ext uri="{FF2B5EF4-FFF2-40B4-BE49-F238E27FC236}">
                <a16:creationId xmlns:a16="http://schemas.microsoft.com/office/drawing/2014/main" id="{132B7710-EAD9-4C3A-1175-E17950B19EA1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2B11F3A3-4288-7EE2-2227-1B92213BE29A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0E37B9EE-2D7A-A71E-1CCE-EC40903D0878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36495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68000" y="1236069"/>
            <a:ext cx="9618688" cy="8740983"/>
          </a:xfrm>
          <a:custGeom>
            <a:avLst/>
            <a:gdLst/>
            <a:ahLst/>
            <a:cxnLst/>
            <a:rect l="l" t="t" r="r" b="b"/>
            <a:pathLst>
              <a:path w="9618688" h="8740983">
                <a:moveTo>
                  <a:pt x="0" y="0"/>
                </a:moveTo>
                <a:lnTo>
                  <a:pt x="9618688" y="0"/>
                </a:lnTo>
                <a:lnTo>
                  <a:pt x="9618688" y="8740983"/>
                </a:lnTo>
                <a:lnTo>
                  <a:pt x="0" y="87409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14400" y="1409700"/>
            <a:ext cx="12039600" cy="6215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Pagninilay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o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Pagmumuni-muni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(Self-Reflection)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Ito ay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proseso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malalim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pag-iisip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pagsusuri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karanasan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damdamin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pag-uugali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pamamagitan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nito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mas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nauunawaan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natin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motibasyon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layunin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-534778" y="9258300"/>
            <a:ext cx="19357555" cy="1437504"/>
            <a:chOff x="0" y="0"/>
            <a:chExt cx="5098286" cy="37860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098286" cy="378602"/>
            </a:xfrm>
            <a:custGeom>
              <a:avLst/>
              <a:gdLst/>
              <a:ahLst/>
              <a:cxnLst/>
              <a:rect l="l" t="t" r="r" b="b"/>
              <a:pathLst>
                <a:path w="5098286" h="378602">
                  <a:moveTo>
                    <a:pt x="0" y="0"/>
                  </a:moveTo>
                  <a:lnTo>
                    <a:pt x="5098286" y="0"/>
                  </a:lnTo>
                  <a:lnTo>
                    <a:pt x="50982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50982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345836" y="1000077"/>
            <a:ext cx="10872866" cy="7113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Pagpaplano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Pagdedesisyon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(Planning and Decision-Making) –</a:t>
            </a:r>
          </a:p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Kapag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iniisip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natin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hakbang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kailangang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gawin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upang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makamit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layunin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tayo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nakikibahagi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ganitong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uri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komunikasyon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</a:t>
            </a:r>
          </a:p>
        </p:txBody>
      </p:sp>
      <p:sp>
        <p:nvSpPr>
          <p:cNvPr id="54" name="Freeform 12">
            <a:extLst>
              <a:ext uri="{FF2B5EF4-FFF2-40B4-BE49-F238E27FC236}">
                <a16:creationId xmlns:a16="http://schemas.microsoft.com/office/drawing/2014/main" id="{CFA00D85-026C-4E56-A90E-2AEFB7DE06D5}"/>
              </a:ext>
            </a:extLst>
          </p:cNvPr>
          <p:cNvSpPr/>
          <p:nvPr/>
        </p:nvSpPr>
        <p:spPr>
          <a:xfrm>
            <a:off x="-5814953" y="0"/>
            <a:ext cx="11376010" cy="10769144"/>
          </a:xfrm>
          <a:custGeom>
            <a:avLst/>
            <a:gdLst/>
            <a:ahLst/>
            <a:cxnLst/>
            <a:rect l="l" t="t" r="r" b="b"/>
            <a:pathLst>
              <a:path w="8883620" h="8673644">
                <a:moveTo>
                  <a:pt x="0" y="0"/>
                </a:moveTo>
                <a:lnTo>
                  <a:pt x="8883620" y="0"/>
                </a:lnTo>
                <a:lnTo>
                  <a:pt x="8883620" y="8673643"/>
                </a:lnTo>
                <a:lnTo>
                  <a:pt x="0" y="8673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6568092" y="1065484"/>
            <a:ext cx="10744201" cy="6815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Pagkilala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(Self-Awareness) – </a:t>
            </a:r>
          </a:p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Ito ay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kakayahang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kilalanin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unawain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emosyon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pag-uugali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,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pag-iisip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mataas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antas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self-awareness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mahalaga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personal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pag-unlad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epektibong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pakikipagugnayan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iba</a:t>
            </a:r>
            <a:endParaRPr lang="en-US" sz="5000" b="1" dirty="0">
              <a:solidFill>
                <a:srgbClr val="000000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58" name="Freeform 5">
            <a:extLst>
              <a:ext uri="{FF2B5EF4-FFF2-40B4-BE49-F238E27FC236}">
                <a16:creationId xmlns:a16="http://schemas.microsoft.com/office/drawing/2014/main" id="{12147FC7-CF7F-DF16-C6A5-D508C325F39E}"/>
              </a:ext>
            </a:extLst>
          </p:cNvPr>
          <p:cNvSpPr/>
          <p:nvPr/>
        </p:nvSpPr>
        <p:spPr>
          <a:xfrm flipH="1">
            <a:off x="-214661" y="1744692"/>
            <a:ext cx="6366174" cy="8822866"/>
          </a:xfrm>
          <a:custGeom>
            <a:avLst/>
            <a:gdLst/>
            <a:ahLst/>
            <a:cxnLst/>
            <a:rect l="l" t="t" r="r" b="b"/>
            <a:pathLst>
              <a:path w="8202120" h="11166253">
                <a:moveTo>
                  <a:pt x="8202120" y="0"/>
                </a:moveTo>
                <a:lnTo>
                  <a:pt x="0" y="0"/>
                </a:lnTo>
                <a:lnTo>
                  <a:pt x="0" y="11166253"/>
                </a:lnTo>
                <a:lnTo>
                  <a:pt x="8202120" y="11166253"/>
                </a:lnTo>
                <a:lnTo>
                  <a:pt x="820212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-534778" y="9258300"/>
            <a:ext cx="19357555" cy="1437504"/>
            <a:chOff x="0" y="0"/>
            <a:chExt cx="5098286" cy="37860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98286" cy="378602"/>
            </a:xfrm>
            <a:custGeom>
              <a:avLst/>
              <a:gdLst/>
              <a:ahLst/>
              <a:cxnLst/>
              <a:rect l="l" t="t" r="r" b="b"/>
              <a:pathLst>
                <a:path w="5098286" h="378602">
                  <a:moveTo>
                    <a:pt x="0" y="0"/>
                  </a:moveTo>
                  <a:lnTo>
                    <a:pt x="5098286" y="0"/>
                  </a:lnTo>
                  <a:lnTo>
                    <a:pt x="50982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50982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-534778" y="9258300"/>
            <a:ext cx="19357555" cy="1437504"/>
            <a:chOff x="0" y="0"/>
            <a:chExt cx="5098286" cy="37860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098286" cy="378602"/>
            </a:xfrm>
            <a:custGeom>
              <a:avLst/>
              <a:gdLst/>
              <a:ahLst/>
              <a:cxnLst/>
              <a:rect l="l" t="t" r="r" b="b"/>
              <a:pathLst>
                <a:path w="5098286" h="378602">
                  <a:moveTo>
                    <a:pt x="0" y="0"/>
                  </a:moveTo>
                  <a:lnTo>
                    <a:pt x="5098286" y="0"/>
                  </a:lnTo>
                  <a:lnTo>
                    <a:pt x="50982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50982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554876" y="986366"/>
            <a:ext cx="10467711" cy="7674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Pagpapahalaga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(Self-Esteem) –</a:t>
            </a:r>
          </a:p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Avenir Bold"/>
              <a:ea typeface="Avenir Medium"/>
              <a:cs typeface="Avenir Medium"/>
              <a:sym typeface="Avenir Bold"/>
            </a:endParaRPr>
          </a:p>
          <a:p>
            <a:pPr marL="0" lvl="0" indent="0" algn="just">
              <a:lnSpc>
                <a:spcPts val="6719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Ito ay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kabuuang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pagtingin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pagpapahalaga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isang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tao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kanyang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sarili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positibong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intrapersonal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komunikasyon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nakatutulong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pagpapaunlad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self-esteem. </a:t>
            </a:r>
          </a:p>
        </p:txBody>
      </p:sp>
      <p:sp>
        <p:nvSpPr>
          <p:cNvPr id="52" name="Freeform 52"/>
          <p:cNvSpPr/>
          <p:nvPr/>
        </p:nvSpPr>
        <p:spPr>
          <a:xfrm>
            <a:off x="11230407" y="1380100"/>
            <a:ext cx="6903986" cy="8524621"/>
          </a:xfrm>
          <a:custGeom>
            <a:avLst/>
            <a:gdLst/>
            <a:ahLst/>
            <a:cxnLst/>
            <a:rect l="l" t="t" r="r" b="b"/>
            <a:pathLst>
              <a:path w="7505194" h="6421375">
                <a:moveTo>
                  <a:pt x="0" y="0"/>
                </a:moveTo>
                <a:lnTo>
                  <a:pt x="7505194" y="0"/>
                </a:lnTo>
                <a:lnTo>
                  <a:pt x="7505194" y="6421375"/>
                </a:lnTo>
                <a:lnTo>
                  <a:pt x="0" y="6421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24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900306" y="630143"/>
            <a:ext cx="16306800" cy="531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Pag-alala at </a:t>
            </a:r>
            <a:r>
              <a:rPr lang="en-US" sz="5000" b="1" dirty="0" err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Paggunita</a:t>
            </a:r>
            <a:r>
              <a:rPr lang="en-US" sz="5000" b="1" dirty="0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 (Memory and Recall) –</a:t>
            </a:r>
          </a:p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Avenir Bold"/>
              <a:ea typeface="Avenir Bold"/>
              <a:cs typeface="Avenir Bold"/>
              <a:sym typeface="Avenir Bold"/>
            </a:endParaRPr>
          </a:p>
          <a:p>
            <a:pPr marL="0" lvl="0" indent="0" algn="just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-alala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nakaraang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karanasan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impormasyon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bahagi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rin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ng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komunikasyong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intrapersonal. Ito ay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mahalaga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pagkatuto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at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pag-unawa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sa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ating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mga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karanasan</a:t>
            </a:r>
            <a:r>
              <a:rPr lang="en-US" sz="5000" b="1" dirty="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rPr>
              <a:t>. </a:t>
            </a:r>
          </a:p>
        </p:txBody>
      </p:sp>
      <p:sp>
        <p:nvSpPr>
          <p:cNvPr id="52" name="Freeform 52"/>
          <p:cNvSpPr/>
          <p:nvPr/>
        </p:nvSpPr>
        <p:spPr>
          <a:xfrm>
            <a:off x="9952027" y="5143500"/>
            <a:ext cx="9417703" cy="7208824"/>
          </a:xfrm>
          <a:custGeom>
            <a:avLst/>
            <a:gdLst/>
            <a:ahLst/>
            <a:cxnLst/>
            <a:rect l="l" t="t" r="r" b="b"/>
            <a:pathLst>
              <a:path w="9417703" h="7208824">
                <a:moveTo>
                  <a:pt x="0" y="0"/>
                </a:moveTo>
                <a:lnTo>
                  <a:pt x="9417703" y="0"/>
                </a:lnTo>
                <a:lnTo>
                  <a:pt x="9417703" y="7208824"/>
                </a:lnTo>
                <a:lnTo>
                  <a:pt x="0" y="7208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-534778" y="9258300"/>
            <a:ext cx="19357555" cy="1437504"/>
            <a:chOff x="0" y="0"/>
            <a:chExt cx="5098286" cy="37860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098286" cy="378602"/>
            </a:xfrm>
            <a:custGeom>
              <a:avLst/>
              <a:gdLst/>
              <a:ahLst/>
              <a:cxnLst/>
              <a:rect l="l" t="t" r="r" b="b"/>
              <a:pathLst>
                <a:path w="5098286" h="378602">
                  <a:moveTo>
                    <a:pt x="0" y="0"/>
                  </a:moveTo>
                  <a:lnTo>
                    <a:pt x="5098286" y="0"/>
                  </a:lnTo>
                  <a:lnTo>
                    <a:pt x="50982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50982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05418-1C39-B42C-5C8B-16A5517E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6CD56B-CDD0-40E8-6417-37F0D8D5341E}"/>
              </a:ext>
            </a:extLst>
          </p:cNvPr>
          <p:cNvGrpSpPr/>
          <p:nvPr/>
        </p:nvGrpSpPr>
        <p:grpSpPr>
          <a:xfrm>
            <a:off x="0" y="451104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A665363-DBDF-9A0C-9C69-EC408E4A26FE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BB54D98-472B-AB80-03BA-EA92AEE3D46A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B0982A6-92E7-FB68-233B-DBE2754A8B9E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80E88E7-A16D-B0BF-FF44-1338F251025B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292BD38-1758-C378-7C50-57245A192004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EE43EF9-9058-2BF0-00B7-86DF240C1E0D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D23F428-14EE-5FA4-8384-E458296E3481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AB67474-7724-EE5B-812B-1E7E4A1EA5A3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C6AE938-3228-F7F7-7A2C-DEA9118C499A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4AC021E-A2C0-8D75-BD0E-4229D3242355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51FB963-A4E7-FD40-5BA4-AB729C509E05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7463112-FDB4-CD7D-5E53-B81CC7E2A131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459DD65-F04F-6920-A9D0-6299A0BE16A9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E7BDB0E-C2E1-C8B9-B4F2-58703F0F44FF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84508AF-5B95-10F2-2726-95FC7D60F3D9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8B0472B-A1ED-9267-2F28-F4ADAB9B2454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F4FF9B9-5E44-FA4D-1690-746F60FC5BBF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654DDC2-069A-049D-D308-46474022012D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98EE13F-A09D-9424-3A5E-34F65FBC7795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747450D-12F6-6E70-5B78-239655151924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FA8494B-D2E1-8961-7104-9CB6877DC7E6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99E97508-4501-13E1-5A1C-24AC904C11F1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BA48D40-F502-87A8-7308-9EEC3BAA0982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0635C90F-58AE-5CE6-6DEB-993235CE1D1C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2FB26454-6360-8B77-6D99-5F187FD05678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0CAF74F-BC16-7930-0729-E215EC1E1966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5450746-93A7-9820-07C3-A36DB3D7AF64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066C3DD7-AA44-05E1-47DE-64484D84D39F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32DF924-6DEA-5195-DBE0-2038BC26BCA4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4103851B-2203-0900-2058-AAF160999355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93F146F0-1759-A391-997B-64055BF2680E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3C99159-9F50-B663-9920-4AC55DE36F27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54DB4F-BD12-F72D-5CCD-C85146C3EC2D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33E8ACCE-934C-0CB4-CC11-B6791869C609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F86B490B-8B44-610B-0DF4-DEF3C5242146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B7D1EFEB-7C84-8098-C12F-0FABA5059F01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6D35432B-5BC5-3928-D435-58D4CD34E91C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F44EC318-0471-1700-484D-ECBB22FCA804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5596283E-2EE2-99CE-4EE6-70E07EF1CCB3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D6A57B09-AEE9-1703-6DED-F1B81B87E7EB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FEC8CF04-6D7F-EECF-224F-39120FF5082D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F6A5CD9D-A98F-11A2-0D11-DF0D61FD4F2C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3E400CC8-BCB4-A26E-C744-99049361A86A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F229F396-19A1-A407-9CDB-8BA33B419B64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1B11286-196B-E3C8-686D-0CAC21AF2EA4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6038E2A3-E8B7-1117-313F-BD092D9030B8}"/>
              </a:ext>
            </a:extLst>
          </p:cNvPr>
          <p:cNvSpPr txBox="1"/>
          <p:nvPr/>
        </p:nvSpPr>
        <p:spPr>
          <a:xfrm>
            <a:off x="533400" y="1276058"/>
            <a:ext cx="12281123" cy="651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3"/>
              </a:lnSpc>
            </a:pPr>
            <a:r>
              <a:rPr lang="en-US" sz="11251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Sikolohiya</a:t>
            </a:r>
            <a:r>
              <a:rPr lang="en-US" sz="11251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ng </a:t>
            </a:r>
            <a:r>
              <a:rPr lang="en-US" sz="11251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sarili</a:t>
            </a:r>
            <a:r>
              <a:rPr lang="en-US" sz="11251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at </a:t>
            </a:r>
            <a:r>
              <a:rPr lang="en-US" sz="11251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panloob</a:t>
            </a:r>
            <a:r>
              <a:rPr lang="en-US" sz="11251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11251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na</a:t>
            </a:r>
            <a:r>
              <a:rPr lang="en-US" sz="11251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11251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diskurso</a:t>
            </a:r>
            <a:endParaRPr lang="en-US" sz="11251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latin typeface="Kapsalon"/>
              <a:ea typeface="Kapsalon"/>
              <a:cs typeface="Kapsalon"/>
              <a:sym typeface="Kapsalon"/>
            </a:endParaRP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965E7F50-B02D-6990-58FE-B5B4A5C8DC2C}"/>
              </a:ext>
            </a:extLst>
          </p:cNvPr>
          <p:cNvSpPr/>
          <p:nvPr/>
        </p:nvSpPr>
        <p:spPr>
          <a:xfrm>
            <a:off x="10960979" y="451104"/>
            <a:ext cx="7327021" cy="10019857"/>
          </a:xfrm>
          <a:custGeom>
            <a:avLst/>
            <a:gdLst/>
            <a:ahLst/>
            <a:cxnLst/>
            <a:rect l="l" t="t" r="r" b="b"/>
            <a:pathLst>
              <a:path w="7327021" h="10019857">
                <a:moveTo>
                  <a:pt x="0" y="0"/>
                </a:moveTo>
                <a:lnTo>
                  <a:pt x="7327021" y="0"/>
                </a:lnTo>
                <a:lnTo>
                  <a:pt x="7327021" y="10019858"/>
                </a:lnTo>
                <a:lnTo>
                  <a:pt x="0" y="10019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52">
            <a:extLst>
              <a:ext uri="{FF2B5EF4-FFF2-40B4-BE49-F238E27FC236}">
                <a16:creationId xmlns:a16="http://schemas.microsoft.com/office/drawing/2014/main" id="{D8A22822-D121-574C-4686-51FAEC5EC612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60">
            <a:extLst>
              <a:ext uri="{FF2B5EF4-FFF2-40B4-BE49-F238E27FC236}">
                <a16:creationId xmlns:a16="http://schemas.microsoft.com/office/drawing/2014/main" id="{E31CEDF7-30BD-FF61-05B5-113CFC917FDC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4" name="Freeform 61">
              <a:extLst>
                <a:ext uri="{FF2B5EF4-FFF2-40B4-BE49-F238E27FC236}">
                  <a16:creationId xmlns:a16="http://schemas.microsoft.com/office/drawing/2014/main" id="{BE47F5F4-E407-70B8-5397-15F72589C831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5" name="TextBox 62">
              <a:extLst>
                <a:ext uri="{FF2B5EF4-FFF2-40B4-BE49-F238E27FC236}">
                  <a16:creationId xmlns:a16="http://schemas.microsoft.com/office/drawing/2014/main" id="{B358960F-709B-90AA-A4DC-8EABEAD37429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92571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A9F44F-8D2F-59BE-C217-ECD769D38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A24BE56-D9B8-D199-AF8B-CDEAF75A0747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5A20301-6DBC-E60F-BF5C-901168B73922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498ED81-88B2-6FE4-DCCF-878620EC55E2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B946D65-0A44-DED9-4F16-35F6E97911F2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04B02E5-FA96-A7C9-F3E5-9B7CFD0C2978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A91127-4E16-FD89-9948-B14DD7183E2F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518654D-AB94-31E5-823E-D0D90D554EB9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A4FD48B-C808-050C-DD97-0E29F44B876B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4E3DB29-AE11-4856-7980-4391147C6371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3B6F7FA-C3DF-CEE6-BD50-F80FE69838F5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9FC5239-3EDD-3521-28E2-962D68E430C4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11B9EEB-82D2-E236-EA8D-E338C3801A01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66E821D-CB6C-CE90-C009-129B45852B54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AB4EF83-0667-2301-C675-620EBF3592A4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36C80BD-E5D0-08FE-E85B-AA1521B05FB7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5E1575D-59E7-8FD2-6084-B891897D3070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FAF8F1B-845A-228F-F581-9DD4F319BE47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9C8F12A-388D-A63B-8E83-6EAB0CCAAA25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4405B08-FD0E-8E93-6B2C-46D00D659885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0BFF6E8-8F8B-7F8A-9487-DDBCC138732B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88BF656-0477-29B6-DE5B-996CEB265A24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37C04E0-9426-FB8D-541E-7E9CC432FE10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C1924BF-3984-2426-4174-F82311D1C34F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454CBEF-B986-07BA-F11F-9A6706573C2C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44B0951-47FE-32D8-D256-3C943F4916A0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F884D23-0EE1-D37D-C073-2953446F6D18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2D4B558-CD91-470D-5101-AE3F6F039913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E550A1D-861F-A5CB-A92C-1AEB49914D09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81F9819-A841-F421-CEAF-17318B1B642C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9474B17C-909E-CF21-CA03-9E5278270154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016099E8-2F37-5681-38CB-8F2A9EE6167B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944F51E-5911-AB6A-82F3-D85A41194B18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95A4896-C2D9-55A2-4F7B-8310D31D9C65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2C2BEE1A-C745-8317-B5C9-2AE41176F9FE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38E9282E-EE13-4E46-B9F5-90C422A38A4A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BBB431D4-BE04-00C9-BF81-96F2B5818270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7432714-8FD4-D136-A79A-714B49905ACC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67C800DA-0F10-95DF-05C6-24EA33EA4601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9E05E397-B13D-E620-0E56-8F85B0FDE4CA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9C086C0C-D818-D675-901D-C511C8206B43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6B0F256-A615-0500-FFFA-3B2AAD845297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D2DC7E6A-C7C7-2D77-73B8-106B7FA1D870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8DC2F074-EF90-BF1C-A470-70AA897886E0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DD8936BF-4556-D0DC-D23B-B7001589FA05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23C746EF-60F5-2066-5753-5F898B668989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F02CF5F7-E95B-3792-851D-5CB175DF5E7C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9" name="TextBox 49">
            <a:extLst>
              <a:ext uri="{FF2B5EF4-FFF2-40B4-BE49-F238E27FC236}">
                <a16:creationId xmlns:a16="http://schemas.microsoft.com/office/drawing/2014/main" id="{F8D3FE94-A616-5319-B280-07BB2357FD2D}"/>
              </a:ext>
            </a:extLst>
          </p:cNvPr>
          <p:cNvSpPr txBox="1"/>
          <p:nvPr/>
        </p:nvSpPr>
        <p:spPr>
          <a:xfrm>
            <a:off x="0" y="241862"/>
            <a:ext cx="18288000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Ang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loob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bilang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sanggunian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o studio ng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komunikasyon</a:t>
            </a:r>
            <a:endParaRPr lang="en-US" sz="90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latin typeface="Kapsalon"/>
              <a:ea typeface="Kapsalon"/>
              <a:cs typeface="Kapsalon"/>
              <a:sym typeface="Kapsalon"/>
            </a:endParaRP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3BFDC39A-2610-C299-64E0-CD688032A10E}"/>
              </a:ext>
            </a:extLst>
          </p:cNvPr>
          <p:cNvSpPr txBox="1"/>
          <p:nvPr/>
        </p:nvSpPr>
        <p:spPr>
          <a:xfrm>
            <a:off x="1605545" y="3378530"/>
            <a:ext cx="15340187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PH" sz="5000" dirty="0">
                <a:latin typeface="Avenir Medium" panose="020B0604020202020204" charset="0"/>
              </a:rPr>
              <a:t>Kung ang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komunikasyon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isang</a:t>
            </a:r>
            <a:r>
              <a:rPr lang="en-PH" sz="5000" dirty="0">
                <a:latin typeface="Avenir Medium" panose="020B0604020202020204" charset="0"/>
              </a:rPr>
              <a:t> radio broadcast, ang </a:t>
            </a:r>
            <a:r>
              <a:rPr lang="en-PH" sz="5000" b="1" dirty="0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mismong</a:t>
            </a:r>
            <a:r>
              <a:rPr lang="en-PH" sz="5000" dirty="0">
                <a:latin typeface="Avenir Medium" panose="020B0604020202020204" charset="0"/>
              </a:rPr>
              <a:t> studio o ang </a:t>
            </a:r>
            <a:r>
              <a:rPr lang="en-PH" sz="5000" dirty="0" err="1">
                <a:latin typeface="Avenir Medium" panose="020B0604020202020204" charset="0"/>
              </a:rPr>
              <a:t>pinagmumulan</a:t>
            </a:r>
            <a:r>
              <a:rPr lang="en-PH" sz="5000" dirty="0">
                <a:latin typeface="Avenir Medium" panose="020B0604020202020204" charset="0"/>
              </a:rPr>
              <a:t> ng signal.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9B79D45B-DA07-AA9E-D17F-04C059EFEA9A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10B11095-4742-B900-5C94-94485412F38D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536A7607-AD2B-68CE-0605-6CC0347AD4E9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B4159014-6455-0F22-2370-CA92584250F6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8" name="Freeform 50">
            <a:extLst>
              <a:ext uri="{FF2B5EF4-FFF2-40B4-BE49-F238E27FC236}">
                <a16:creationId xmlns:a16="http://schemas.microsoft.com/office/drawing/2014/main" id="{127EEA7D-07A6-40BF-051A-C1DA9BEC6E3C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5" name="Freeform 51">
            <a:extLst>
              <a:ext uri="{FF2B5EF4-FFF2-40B4-BE49-F238E27FC236}">
                <a16:creationId xmlns:a16="http://schemas.microsoft.com/office/drawing/2014/main" id="{653B0AB2-7F20-AAE3-221C-372CD1AB4FAC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6" name="Freeform 52">
            <a:extLst>
              <a:ext uri="{FF2B5EF4-FFF2-40B4-BE49-F238E27FC236}">
                <a16:creationId xmlns:a16="http://schemas.microsoft.com/office/drawing/2014/main" id="{F187E2B1-8AC8-E522-3089-248161BDB883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57" name="Freeform 53">
            <a:extLst>
              <a:ext uri="{FF2B5EF4-FFF2-40B4-BE49-F238E27FC236}">
                <a16:creationId xmlns:a16="http://schemas.microsoft.com/office/drawing/2014/main" id="{35B5F1D9-F40C-6783-FF25-CBEA258464E1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36B7B3F9-66A2-D0E9-4A83-549D8B4BD538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9" name="Freeform 56">
            <a:extLst>
              <a:ext uri="{FF2B5EF4-FFF2-40B4-BE49-F238E27FC236}">
                <a16:creationId xmlns:a16="http://schemas.microsoft.com/office/drawing/2014/main" id="{CCDB5BD9-5B6E-753A-36D9-CF3A680C2DE6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54248F9F-DDE6-863B-1C42-141F00A12AD7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62" name="Freeform 58">
            <a:extLst>
              <a:ext uri="{FF2B5EF4-FFF2-40B4-BE49-F238E27FC236}">
                <a16:creationId xmlns:a16="http://schemas.microsoft.com/office/drawing/2014/main" id="{42B2DA7B-47F4-24E1-D3F3-53EE677FC2CE}"/>
              </a:ext>
            </a:extLst>
          </p:cNvPr>
          <p:cNvSpPr/>
          <p:nvPr/>
        </p:nvSpPr>
        <p:spPr>
          <a:xfrm>
            <a:off x="17259300" y="3933407"/>
            <a:ext cx="1369375" cy="3168228"/>
          </a:xfrm>
          <a:custGeom>
            <a:avLst/>
            <a:gdLst/>
            <a:ahLst/>
            <a:cxnLst/>
            <a:rect l="l" t="t" r="r" b="b"/>
            <a:pathLst>
              <a:path w="1369375" h="3168228">
                <a:moveTo>
                  <a:pt x="0" y="0"/>
                </a:moveTo>
                <a:lnTo>
                  <a:pt x="1369375" y="0"/>
                </a:lnTo>
                <a:lnTo>
                  <a:pt x="1369375" y="3168228"/>
                </a:lnTo>
                <a:lnTo>
                  <a:pt x="0" y="3168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4736" t="-2020" b="-94589"/>
            </a:stretch>
          </a:blipFill>
        </p:spPr>
      </p:sp>
    </p:spTree>
    <p:extLst>
      <p:ext uri="{BB962C8B-B14F-4D97-AF65-F5344CB8AC3E}">
        <p14:creationId xmlns:p14="http://schemas.microsoft.com/office/powerpoint/2010/main" val="3871514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7064F-08A2-C739-6EEC-1BB0FEECA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7F439C-DCC7-CCBD-720A-C7C7C3877D02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34CB97-308C-3618-816B-960A27E1C078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F47C6C2-585B-E815-BBFA-1942792864EC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02E99F2-E045-8B8E-75EB-0BB641CEDCB5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D23B7D9-C229-34DA-0E08-9ECB69761A92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A603515-654B-21AA-5B87-B25F96E229A7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608026F-4895-0FE4-7135-705232BB1834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212EABB-23D6-12D6-F60D-AFCB2B82A763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DDE5572-F7D2-254C-9459-2C8A495292F1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712FB9D-8B47-F0D5-147F-70E72DA4D5A4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513CFF7-A094-25EF-37BF-866DEC779AEF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C0CC9FC-5619-2BFE-4BD6-F473087B6BD5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08B2579-95FB-6962-33E3-73C887961B18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80A5B1C-66A5-98C0-2D6B-A10C8BF15349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C0E7A81-A86B-F7A5-6C3B-88BDA8270032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CD86E42-3978-8051-788A-1735A1E7F02B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71D1573-B04F-7FFF-5BBA-BD6A07716BBA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05C940F-BC66-CD32-31CE-EB4B2C8A3E70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69E1084-8057-7675-4D8B-4D8CA20D264A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CB5467-1A12-191D-FAC4-BE486A552C7D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0C62B96-8296-E0DF-C25B-952F79E51C3B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940BB56-E1C2-534D-65B8-F9850F67D272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867C669E-F56A-9B7A-637C-A2ABAA2726FD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0C4705B-051D-D2DB-1113-4AFF30A4321C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56A190D-AC00-B16F-220B-8CA0A6172CE2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95712BF9-5E73-25EE-6968-94009C6E8C8D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E89EC40-6E3E-4B87-5070-FFE0E42DB268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010E1CC-3F6E-C09F-DEF2-BF246CB632F0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2A91BA6-5653-515C-FB3D-99FDC5376B5B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FD7E4D9C-4AE1-66DC-8AB9-C6C95A3A0FFA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4DDFCB9-C7CF-EC89-D5DA-D48F7B1A765F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76C465F9-27B0-E3DB-D1C3-1590C8249B2B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34D122FE-3E89-B9FE-A12C-AF7F81018E22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5B2BF11-D75E-04B5-47AB-EAADF7E999B7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6B49C9BF-7888-D253-8D55-5932F3011F90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F4604D47-0A12-3DFA-B9E9-AE68C103FBB1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978260BD-7698-76CA-B16E-04C44EBB7ED0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F3414416-67EC-F97C-1A25-B017BA253396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DA5A96E2-0239-B92E-0E7F-C47A9D6959BB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CFC86BC-0291-F8E8-F8ED-559FD455D713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3650D9F0-2BCA-1BCE-87EF-BCC269495D48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C82053C9-1FBB-E6A8-7815-35FC79ADF0D6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B9BA2D40-263D-A663-E886-80A1D93049C6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098D3B9A-CD37-8939-880D-533A5E17205C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D1294B6C-A8DC-35A1-48B0-3D718F5CDF81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53A89ABC-6DD8-450F-9B12-C1E70BA3BD3D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0" name="TextBox 50">
            <a:extLst>
              <a:ext uri="{FF2B5EF4-FFF2-40B4-BE49-F238E27FC236}">
                <a16:creationId xmlns:a16="http://schemas.microsoft.com/office/drawing/2014/main" id="{ACE77598-083D-DDD8-84AA-4E0D498AAB93}"/>
              </a:ext>
            </a:extLst>
          </p:cNvPr>
          <p:cNvSpPr txBox="1"/>
          <p:nvPr/>
        </p:nvSpPr>
        <p:spPr>
          <a:xfrm>
            <a:off x="675056" y="990017"/>
            <a:ext cx="16992600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fontAlgn="base"/>
            <a:r>
              <a:rPr lang="en-PH" sz="5000" b="1" dirty="0">
                <a:latin typeface="Avenir Bold" panose="020B0604020202020204" charset="0"/>
              </a:rPr>
              <a:t>Suri-Loob (Self-Reflection): </a:t>
            </a:r>
            <a:r>
              <a:rPr lang="en-PH" sz="5000" dirty="0" err="1">
                <a:latin typeface="Avenir Medium" panose="020B0604020202020204" charset="0"/>
              </a:rPr>
              <a:t>Kapag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isang</a:t>
            </a:r>
            <a:r>
              <a:rPr lang="en-PH" sz="5000" dirty="0">
                <a:latin typeface="Avenir Medium" panose="020B0604020202020204" charset="0"/>
              </a:rPr>
              <a:t> Pilipino ay </a:t>
            </a:r>
            <a:r>
              <a:rPr lang="en-PH" sz="5000" dirty="0" err="1">
                <a:latin typeface="Avenir Medium" panose="020B0604020202020204" charset="0"/>
              </a:rPr>
              <a:t>nagdedesisyon</a:t>
            </a:r>
            <a:r>
              <a:rPr lang="en-PH" sz="5000" dirty="0">
                <a:latin typeface="Avenir Medium" panose="020B0604020202020204" charset="0"/>
              </a:rPr>
              <a:t> o </a:t>
            </a:r>
            <a:r>
              <a:rPr lang="en-PH" sz="5000" dirty="0" err="1">
                <a:latin typeface="Avenir Medium" panose="020B0604020202020204" charset="0"/>
              </a:rPr>
              <a:t>nagninilay-nilay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dirty="0" err="1">
                <a:latin typeface="Avenir Medium" panose="020B0604020202020204" charset="0"/>
              </a:rPr>
              <a:t>tinatanong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niya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"</a:t>
            </a:r>
            <a:r>
              <a:rPr lang="en-PH" sz="5000" dirty="0" err="1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." </a:t>
            </a:r>
            <a:r>
              <a:rPr lang="en-PH" sz="5000" dirty="0" err="1">
                <a:latin typeface="Avenir Medium" panose="020B0604020202020204" charset="0"/>
              </a:rPr>
              <a:t>Halimbawa</a:t>
            </a:r>
            <a:r>
              <a:rPr lang="en-PH" sz="5000" dirty="0">
                <a:latin typeface="Avenir Medium" panose="020B0604020202020204" charset="0"/>
              </a:rPr>
              <a:t>: </a:t>
            </a:r>
            <a:r>
              <a:rPr lang="en-PH" sz="5000" i="1" dirty="0">
                <a:latin typeface="Avenir Medium" panose="020B0604020202020204" charset="0"/>
              </a:rPr>
              <a:t>"Bakit </a:t>
            </a:r>
            <a:r>
              <a:rPr lang="en-PH" sz="5000" i="1" dirty="0" err="1">
                <a:latin typeface="Avenir Medium" panose="020B0604020202020204" charset="0"/>
              </a:rPr>
              <a:t>mabigat</a:t>
            </a:r>
            <a:r>
              <a:rPr lang="en-PH" sz="5000" i="1" dirty="0">
                <a:latin typeface="Avenir Medium" panose="020B0604020202020204" charset="0"/>
              </a:rPr>
              <a:t> ang </a:t>
            </a:r>
            <a:r>
              <a:rPr lang="en-PH" sz="5000" i="1" dirty="0" err="1">
                <a:latin typeface="Avenir Medium" panose="020B0604020202020204" charset="0"/>
              </a:rPr>
              <a:t>loob</a:t>
            </a:r>
            <a:r>
              <a:rPr lang="en-PH" sz="5000" i="1" dirty="0">
                <a:latin typeface="Avenir Medium" panose="020B0604020202020204" charset="0"/>
              </a:rPr>
              <a:t> ko </a:t>
            </a:r>
            <a:r>
              <a:rPr lang="en-PH" sz="5000" i="1" dirty="0" err="1">
                <a:latin typeface="Avenir Medium" panose="020B0604020202020204" charset="0"/>
              </a:rPr>
              <a:t>sa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desisyong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ito</a:t>
            </a:r>
            <a:r>
              <a:rPr lang="en-PH" sz="5000" i="1" dirty="0">
                <a:latin typeface="Avenir Medium" panose="020B0604020202020204" charset="0"/>
              </a:rPr>
              <a:t>?"</a:t>
            </a:r>
            <a:r>
              <a:rPr lang="en-PH" sz="5000" dirty="0">
                <a:latin typeface="Avenir Medium" panose="020B0604020202020204" charset="0"/>
              </a:rPr>
              <a:t> o </a:t>
            </a:r>
            <a:r>
              <a:rPr lang="en-PH" sz="5000" i="1" dirty="0">
                <a:latin typeface="Avenir Medium" panose="020B0604020202020204" charset="0"/>
              </a:rPr>
              <a:t>"Buong-</a:t>
            </a:r>
            <a:r>
              <a:rPr lang="en-PH" sz="5000" i="1" dirty="0" err="1">
                <a:latin typeface="Avenir Medium" panose="020B0604020202020204" charset="0"/>
              </a:rPr>
              <a:t>loob</a:t>
            </a:r>
            <a:r>
              <a:rPr lang="en-PH" sz="5000" i="1" dirty="0">
                <a:latin typeface="Avenir Medium" panose="020B0604020202020204" charset="0"/>
              </a:rPr>
              <a:t> ko </a:t>
            </a:r>
            <a:r>
              <a:rPr lang="en-PH" sz="5000" i="1" dirty="0" err="1">
                <a:latin typeface="Avenir Medium" panose="020B0604020202020204" charset="0"/>
              </a:rPr>
              <a:t>ba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itong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gagawin</a:t>
            </a:r>
            <a:r>
              <a:rPr lang="en-PH" sz="5000" i="1" dirty="0">
                <a:latin typeface="Avenir Medium" panose="020B0604020202020204" charset="0"/>
              </a:rPr>
              <a:t>?"</a:t>
            </a:r>
            <a:endParaRPr lang="en-PH" sz="5000" dirty="0">
              <a:latin typeface="Avenir Medium" panose="020B0604020202020204" charset="0"/>
            </a:endParaRPr>
          </a:p>
          <a:p>
            <a:pPr algn="just" fontAlgn="base"/>
            <a:endParaRPr lang="en-PH" sz="5000" b="1" dirty="0">
              <a:latin typeface="Avenir Medium" panose="020B0604020202020204" charset="0"/>
            </a:endParaRPr>
          </a:p>
          <a:p>
            <a:pPr algn="just" fontAlgn="base"/>
            <a:r>
              <a:rPr lang="en-PH" sz="5000" b="1" dirty="0" err="1">
                <a:latin typeface="Avenir Bold" panose="020B0604020202020204" charset="0"/>
              </a:rPr>
              <a:t>Konsensya</a:t>
            </a:r>
            <a:r>
              <a:rPr lang="en-PH" sz="5000" b="1" dirty="0">
                <a:latin typeface="Avenir Bold" panose="020B0604020202020204" charset="0"/>
              </a:rPr>
              <a:t> at </a:t>
            </a:r>
            <a:r>
              <a:rPr lang="en-PH" sz="5000" b="1" dirty="0" err="1">
                <a:latin typeface="Avenir Bold" panose="020B0604020202020204" charset="0"/>
              </a:rPr>
              <a:t>Katapatan</a:t>
            </a:r>
            <a:r>
              <a:rPr lang="en-PH" sz="5000" b="1" dirty="0">
                <a:latin typeface="Avenir Bold" panose="020B0604020202020204" charset="0"/>
              </a:rPr>
              <a:t>:</a:t>
            </a:r>
            <a:r>
              <a:rPr lang="en-PH" sz="5000" dirty="0">
                <a:latin typeface="Avenir Bold" panose="020B0604020202020204" charset="0"/>
              </a:rPr>
              <a:t> </a:t>
            </a:r>
            <a:r>
              <a:rPr lang="en-PH" sz="5000" dirty="0">
                <a:latin typeface="Avenir Medium" panose="020B0604020202020204" charset="0"/>
              </a:rPr>
              <a:t>Ang </a:t>
            </a:r>
            <a:r>
              <a:rPr lang="en-PH" sz="5000" dirty="0" err="1">
                <a:latin typeface="Avenir Medium" panose="020B0604020202020204" charset="0"/>
              </a:rPr>
              <a:t>pakikipag-usap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 ay ang </a:t>
            </a:r>
            <a:r>
              <a:rPr lang="en-PH" sz="5000" dirty="0" err="1">
                <a:latin typeface="Avenir Medium" panose="020B0604020202020204" charset="0"/>
              </a:rPr>
              <a:t>paghahanap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katapatan</a:t>
            </a:r>
            <a:r>
              <a:rPr lang="en-PH" sz="5000" dirty="0">
                <a:latin typeface="Avenir Medium" panose="020B0604020202020204" charset="0"/>
              </a:rPr>
              <a:t>. Dito </a:t>
            </a:r>
            <a:r>
              <a:rPr lang="en-PH" sz="5000" dirty="0" err="1">
                <a:latin typeface="Avenir Medium" panose="020B0604020202020204" charset="0"/>
              </a:rPr>
              <a:t>pinoproseso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tao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tunay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nararamdaman</a:t>
            </a:r>
            <a:r>
              <a:rPr lang="en-PH" sz="5000" dirty="0">
                <a:latin typeface="Avenir Medium" panose="020B0604020202020204" charset="0"/>
              </a:rPr>
              <a:t> (</a:t>
            </a:r>
            <a:r>
              <a:rPr lang="en-PH" sz="5000" dirty="0" err="1">
                <a:latin typeface="Avenir Medium" panose="020B0604020202020204" charset="0"/>
              </a:rPr>
              <a:t>kamalayan</a:t>
            </a:r>
            <a:r>
              <a:rPr lang="en-PH" sz="5000" dirty="0">
                <a:latin typeface="Avenir Medium" panose="020B0604020202020204" charset="0"/>
              </a:rPr>
              <a:t>)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malimit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niyang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itago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panlabas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mundo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C4453C35-60F8-2881-37D2-117E7E61DAED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20E62742-E39D-5722-477A-4FDA08A80FE1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6F38D6E9-C591-26E9-CE3D-48AD0F71B3AD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E43EEF36-400E-8780-5045-81F8561E3A1F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5" name="Freeform 56">
            <a:extLst>
              <a:ext uri="{FF2B5EF4-FFF2-40B4-BE49-F238E27FC236}">
                <a16:creationId xmlns:a16="http://schemas.microsoft.com/office/drawing/2014/main" id="{005EC36D-3E2B-7B3B-F9D9-D1AD57C33EBC}"/>
              </a:ext>
            </a:extLst>
          </p:cNvPr>
          <p:cNvSpPr/>
          <p:nvPr/>
        </p:nvSpPr>
        <p:spPr>
          <a:xfrm>
            <a:off x="13509193" y="7903070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6" name="Freeform 57">
            <a:extLst>
              <a:ext uri="{FF2B5EF4-FFF2-40B4-BE49-F238E27FC236}">
                <a16:creationId xmlns:a16="http://schemas.microsoft.com/office/drawing/2014/main" id="{D9EB58FB-859B-DF5E-F967-D5F0CC720B53}"/>
              </a:ext>
            </a:extLst>
          </p:cNvPr>
          <p:cNvSpPr/>
          <p:nvPr/>
        </p:nvSpPr>
        <p:spPr>
          <a:xfrm>
            <a:off x="15874424" y="7504531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</p:spTree>
    <p:extLst>
      <p:ext uri="{BB962C8B-B14F-4D97-AF65-F5344CB8AC3E}">
        <p14:creationId xmlns:p14="http://schemas.microsoft.com/office/powerpoint/2010/main" val="1076027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7CC1-8C87-720A-4774-212FB5AA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A4DDAA-1993-D73E-72FB-CF227D6B1953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475995B-A154-9D1E-A373-770A374027DE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F4FCA37-8B8A-6F44-6F0E-1796A5E4E9CE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D4F7428-A658-A962-A3A3-811F5859A48A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7C4A5BB-1A53-13E0-415D-E619317CAEB7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9712A88-107A-2D64-F06C-D9A77042D3F9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33E08BD-4FCC-630D-22AF-FD20B92E52C3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AEDC279-5B42-32B7-4AAD-BB470D5BEB69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FBAFBA1-3035-3F26-8039-3EE345666D43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F787D3D-D6B2-29EF-5D30-13AFA51D407C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26493C3-1F6A-2908-B41B-0324397E1D83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9F7B253-6542-6905-9ADC-FEB7B41813C2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93E400C-B7B2-7B8B-116E-D51A4EDEB680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90C6313-B192-9365-AF7B-657563EEA1A5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5CE9EE8-D7FC-36F6-E15D-523FA2A0296C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C4BB5E8-806B-8AF9-AC69-B4A80366B387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84729C3-4297-84A1-5854-2E9A2A116936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0F970A8-4064-D34F-01C8-0D0F8F498BE4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8E23CD9C-ED8D-7882-AB4B-85F1E24B2A3F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B86064A-82EE-E6CE-BF5F-89DAC0B958A5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CB00344-DE9E-3D50-7762-6DF0F1811A5C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BCB71F3-39C3-EDFD-4C88-AABB84B6724E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181BEDBA-3209-91F9-6EB6-51006B445916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25CE41D-50B7-DB42-BF69-C54BE685E035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A7585B6-2372-714C-B6DF-794DDB4C6D61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D12D33D9-7308-CC0B-9C7C-7AAF7764ABB0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0EDDD6B-AD32-EF79-86EE-4E82187752DD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3A84158-2B73-9C6B-AC45-21754874CC98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64E8C323-2464-BC8E-B91E-A3DFF75B18B2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A16BFE22-CDB0-888B-90FB-6722CF4B052C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B8A17334-3237-0E8D-8F30-7472C75ADBEB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FAAFFB7-56D1-D77B-1705-C864BE69FE06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FB6ABD3-C5B2-ACA2-A983-B61D2579BBA2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6CCA7524-6402-631B-815A-6862224C7FDE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EF499F1-E30A-C214-2D54-979805A92D86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24FD0B1E-8166-F1C5-DCC0-31AB03A60C04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4493E3C4-858F-FF7A-6A5E-62C8F70AEB24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A7B86281-B773-4521-E29C-3B450A363BC7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00D160DE-96E8-E46E-1878-ED238D8D8098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8F7B54E3-E777-DC90-EE16-ED8EB5F6F136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3313FDE9-067B-F3BD-16E1-471D43755F53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C630C6A3-F5E7-E711-E74B-5292A179615B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E0355C71-A6E6-1397-E6E7-615EAF71DCF7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E36E1D55-8D7F-3207-2B70-E83C3A738758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7F19FFD4-017B-AF53-FE3E-2052E65969E4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4B672DEC-CEF2-8146-603D-F3CE89536F09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9" name="TextBox 49">
            <a:extLst>
              <a:ext uri="{FF2B5EF4-FFF2-40B4-BE49-F238E27FC236}">
                <a16:creationId xmlns:a16="http://schemas.microsoft.com/office/drawing/2014/main" id="{1A6301A0-C141-0F8D-30FF-26C8F109F3AC}"/>
              </a:ext>
            </a:extLst>
          </p:cNvPr>
          <p:cNvSpPr txBox="1"/>
          <p:nvPr/>
        </p:nvSpPr>
        <p:spPr>
          <a:xfrm>
            <a:off x="1179474" y="169818"/>
            <a:ext cx="16334037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Ang “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kapwa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”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bilang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anino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sa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likod</a:t>
            </a:r>
            <a:r>
              <a:rPr lang="en-US" sz="9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ng </a:t>
            </a:r>
            <a:r>
              <a:rPr lang="en-US" sz="9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pag-iisip</a:t>
            </a:r>
            <a:endParaRPr lang="en-US" sz="90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latin typeface="Kapsalon"/>
              <a:ea typeface="Kapsalon"/>
              <a:cs typeface="Kapsalon"/>
              <a:sym typeface="Kapsalon"/>
            </a:endParaRP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E2711F89-10BC-57D7-CE28-E4219705044F}"/>
              </a:ext>
            </a:extLst>
          </p:cNvPr>
          <p:cNvSpPr txBox="1"/>
          <p:nvPr/>
        </p:nvSpPr>
        <p:spPr>
          <a:xfrm>
            <a:off x="1743176" y="2815088"/>
            <a:ext cx="15340187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PH" sz="5000" dirty="0">
                <a:latin typeface="Avenir Medium" panose="020B0604020202020204" charset="0"/>
              </a:rPr>
              <a:t>Sa </a:t>
            </a:r>
            <a:r>
              <a:rPr lang="en-PH" sz="5000" dirty="0" err="1">
                <a:latin typeface="Avenir Medium" panose="020B0604020202020204" charset="0"/>
              </a:rPr>
              <a:t>Kanluraning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konsepto</a:t>
            </a:r>
            <a:r>
              <a:rPr lang="en-PH" sz="5000" dirty="0">
                <a:latin typeface="Avenir Medium" panose="020B0604020202020204" charset="0"/>
              </a:rPr>
              <a:t>, ang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komunikasyon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madalas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tungkol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>
                <a:latin typeface="Avenir Medium" panose="020B0604020202020204" charset="0"/>
              </a:rPr>
              <a:t>"Ano ang gusto ko?"</a:t>
            </a:r>
            <a:r>
              <a:rPr lang="en-PH" sz="5000" dirty="0">
                <a:latin typeface="Avenir Medium" panose="020B0604020202020204" charset="0"/>
              </a:rPr>
              <a:t> o </a:t>
            </a:r>
            <a:r>
              <a:rPr lang="en-PH" sz="5000" i="1" dirty="0">
                <a:latin typeface="Avenir Medium" panose="020B0604020202020204" charset="0"/>
              </a:rPr>
              <a:t>"Ano ang </a:t>
            </a:r>
            <a:r>
              <a:rPr lang="en-PH" sz="5000" i="1" dirty="0" err="1">
                <a:latin typeface="Avenir Medium" panose="020B0604020202020204" charset="0"/>
              </a:rPr>
              <a:t>makabubuti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sa</a:t>
            </a:r>
            <a:r>
              <a:rPr lang="en-PH" sz="5000" i="1" dirty="0">
                <a:latin typeface="Avenir Medium" panose="020B0604020202020204" charset="0"/>
              </a:rPr>
              <a:t> akin?"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Subalit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Pilipino, ang </a:t>
            </a:r>
            <a:r>
              <a:rPr lang="en-PH" sz="5000" b="1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laging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kasama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internal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diyalogong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ito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6348EA08-2029-8706-1CF6-91F3D311C5EE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C575F31C-BE6F-D0CE-F60F-BB0C4C9963B3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DD33E974-4005-A3A7-00CE-9121C660CBDB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D6AD2BB1-BA1E-BC01-E399-0C1C0471CF38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8" name="AutoShape 51">
            <a:extLst>
              <a:ext uri="{FF2B5EF4-FFF2-40B4-BE49-F238E27FC236}">
                <a16:creationId xmlns:a16="http://schemas.microsoft.com/office/drawing/2014/main" id="{AB81E02F-0B8F-1FAA-8F91-A896E7BF73F9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5" name="Group 60">
            <a:extLst>
              <a:ext uri="{FF2B5EF4-FFF2-40B4-BE49-F238E27FC236}">
                <a16:creationId xmlns:a16="http://schemas.microsoft.com/office/drawing/2014/main" id="{D3174155-1066-EBFB-14DF-E3661ECA97F1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6" name="Freeform 61">
              <a:extLst>
                <a:ext uri="{FF2B5EF4-FFF2-40B4-BE49-F238E27FC236}">
                  <a16:creationId xmlns:a16="http://schemas.microsoft.com/office/drawing/2014/main" id="{70D22D73-B8E6-EB4D-740D-82C964F0E5C3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7" name="TextBox 62">
              <a:extLst>
                <a:ext uri="{FF2B5EF4-FFF2-40B4-BE49-F238E27FC236}">
                  <a16:creationId xmlns:a16="http://schemas.microsoft.com/office/drawing/2014/main" id="{46139097-EC71-C0A3-1ECA-E0A2FDC9471A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8" name="Freeform 50">
            <a:extLst>
              <a:ext uri="{FF2B5EF4-FFF2-40B4-BE49-F238E27FC236}">
                <a16:creationId xmlns:a16="http://schemas.microsoft.com/office/drawing/2014/main" id="{FEC5BCC2-F437-3C66-C088-937B026723D3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9" name="Freeform 51">
            <a:extLst>
              <a:ext uri="{FF2B5EF4-FFF2-40B4-BE49-F238E27FC236}">
                <a16:creationId xmlns:a16="http://schemas.microsoft.com/office/drawing/2014/main" id="{1C0C7389-09D5-0260-2565-990D0EFCBD1D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60" name="Freeform 52">
            <a:extLst>
              <a:ext uri="{FF2B5EF4-FFF2-40B4-BE49-F238E27FC236}">
                <a16:creationId xmlns:a16="http://schemas.microsoft.com/office/drawing/2014/main" id="{1952D84B-92ED-D997-4BB8-EBF0FB36DBE0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61" name="Freeform 53">
            <a:extLst>
              <a:ext uri="{FF2B5EF4-FFF2-40B4-BE49-F238E27FC236}">
                <a16:creationId xmlns:a16="http://schemas.microsoft.com/office/drawing/2014/main" id="{C81F945E-E745-CD22-62B3-F0BED67864E8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62" name="Freeform 55">
            <a:extLst>
              <a:ext uri="{FF2B5EF4-FFF2-40B4-BE49-F238E27FC236}">
                <a16:creationId xmlns:a16="http://schemas.microsoft.com/office/drawing/2014/main" id="{F03E7C82-1561-A4A2-4D09-55E227A569BD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63" name="Freeform 56">
            <a:extLst>
              <a:ext uri="{FF2B5EF4-FFF2-40B4-BE49-F238E27FC236}">
                <a16:creationId xmlns:a16="http://schemas.microsoft.com/office/drawing/2014/main" id="{2C29B1AE-35F3-2459-0EB2-D30ECD0D0D6F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64" name="Freeform 57">
            <a:extLst>
              <a:ext uri="{FF2B5EF4-FFF2-40B4-BE49-F238E27FC236}">
                <a16:creationId xmlns:a16="http://schemas.microsoft.com/office/drawing/2014/main" id="{68CB5537-61DA-6B0D-6035-CDDD84FDA1BD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</p:spTree>
    <p:extLst>
      <p:ext uri="{BB962C8B-B14F-4D97-AF65-F5344CB8AC3E}">
        <p14:creationId xmlns:p14="http://schemas.microsoft.com/office/powerpoint/2010/main" val="4218483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4B152-A0D9-0CC5-DBA8-3DF749A0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5B74C30-CA61-BFAA-6B34-7128CE0266A1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5F65976-DD97-494A-0CCD-3A468E883376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B28BDA-3A10-44F7-820A-0083268E8598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9109819-B8F0-E5B3-E125-BE93E0EE5E35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A0472D0-53A7-A70A-B14B-4D4B5AEC3C33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301F70-0175-3E0D-1A3A-F3180B6E1719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735CEFE-0A51-9918-2F49-F9AC94465D27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D6F0D4F-3F4F-C6DA-55FB-D3393403B1BF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F8805D8-6552-13E7-84DE-53B46BA610EE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AEB90E4-2368-3E04-CF88-529C92872108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498B4F7-CEF0-C6AF-306A-6E1EF3830D9C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1148F8C-FEFB-7B5F-BB67-982AAFB9524F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8B4B23C-BEEC-F4C3-984E-12BE9E45EB2B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76DFD67-78EF-7B60-E22C-085C7A790579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2B0D136-613D-151B-CC37-90E78095E1D5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F191E0F-32A1-6C01-7007-D7E0B7379DBB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26F25D5-A401-3ADB-66F5-19E28D9634A3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DD67209-BF8D-89D6-9644-A9E333447B06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23DB514B-03B0-E2C1-D4EB-8C8411AFDBD8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2941CEA-38A7-147C-D8E1-851443831732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AB75628-ED32-C3F3-EF88-847AAB016EFA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42FD45B-C380-F4A5-FFF7-8171E584DDFC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77F6439-A642-6576-443B-A84208EFE7D6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452BA95-50C7-4530-EE81-9CBB591F910B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C935093-CD0D-66B1-AACE-C58D00116FBE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3D9E569-48DD-A095-B908-0709F1E03BD0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65B2ADC-8019-9290-B519-5E2E9B4FC8A7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AE490231-1FD1-FBF2-F280-ABEAC386B5A6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FC0B6381-1D30-6122-79D4-B9B7B9779040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DBBA2F6-4D83-5B02-F4D8-4606BF70CC29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8AD8BDB-FFAB-AD4F-7DDA-812DAE7CFB1B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3469962-0489-E904-4267-3738F844E3D2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0C0223A-3E3B-F889-05A7-35B6108793FF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45B0B6D4-9DFE-8CC1-68E8-16D03E08CF39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BFBE6263-F2F6-EC2C-837D-FADCDC19EDCF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436E05F7-074C-4538-6602-53AB9F1FBADF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279DF41-3C4C-001E-3CE6-91B689F079E7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16D283D4-3E99-185D-D021-AE85FB2CCBE2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3CBE6B43-9A6D-2E16-941C-B639711F31AF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B47A85BC-5461-B50F-321C-7E852E6D9B07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5C4E17F7-9AC5-1F2B-2566-F2914717F38D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E366A1C8-B0A5-BE72-F172-52F278DBCED7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6B63627E-5DC7-CA86-7A48-20829E7FB5B4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C64C6BE0-3627-AC2B-4F59-CC5D97DA5D5B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856B6B43-D23E-1559-C014-7EEC20477918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3FD53C83-2BEA-D2AA-FDBE-2BD78F3389A2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0" name="TextBox 50">
            <a:extLst>
              <a:ext uri="{FF2B5EF4-FFF2-40B4-BE49-F238E27FC236}">
                <a16:creationId xmlns:a16="http://schemas.microsoft.com/office/drawing/2014/main" id="{3F0293B2-9C74-2317-E672-0091E43AB218}"/>
              </a:ext>
            </a:extLst>
          </p:cNvPr>
          <p:cNvSpPr txBox="1"/>
          <p:nvPr/>
        </p:nvSpPr>
        <p:spPr>
          <a:xfrm>
            <a:off x="7159077" y="966489"/>
            <a:ext cx="10594108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fontAlgn="base"/>
            <a:r>
              <a:rPr lang="en-PH" sz="5000" b="1" dirty="0">
                <a:latin typeface="Avenir Bold" panose="020B0604020202020204" charset="0"/>
              </a:rPr>
              <a:t>Internalized Dialogue:</a:t>
            </a:r>
            <a:r>
              <a:rPr lang="en-PH" sz="5000" dirty="0">
                <a:latin typeface="Avenir Bold" panose="020B0604020202020204" charset="0"/>
              </a:rPr>
              <a:t> </a:t>
            </a:r>
            <a:r>
              <a:rPr lang="en-PH" sz="5000" dirty="0">
                <a:latin typeface="Avenir Medium" panose="020B0604020202020204" charset="0"/>
              </a:rPr>
              <a:t>Kahit nag-</a:t>
            </a:r>
            <a:r>
              <a:rPr lang="en-PH" sz="5000" dirty="0" err="1">
                <a:latin typeface="Avenir Medium" panose="020B0604020202020204" charset="0"/>
              </a:rPr>
              <a:t>iisa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isang</a:t>
            </a:r>
            <a:r>
              <a:rPr lang="en-PH" sz="5000" dirty="0">
                <a:latin typeface="Avenir Medium" panose="020B0604020202020204" charset="0"/>
              </a:rPr>
              <a:t> Pilipino, ang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 (</a:t>
            </a:r>
            <a:r>
              <a:rPr lang="en-PH" sz="5000" dirty="0" err="1">
                <a:latin typeface="Avenir Medium" panose="020B0604020202020204" charset="0"/>
              </a:rPr>
              <a:t>pamilya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dirty="0" err="1">
                <a:latin typeface="Avenir Medium" panose="020B0604020202020204" charset="0"/>
              </a:rPr>
              <a:t>kaibigan</a:t>
            </a:r>
            <a:r>
              <a:rPr lang="en-PH" sz="5000" dirty="0">
                <a:latin typeface="Avenir Medium" panose="020B0604020202020204" charset="0"/>
              </a:rPr>
              <a:t>, o </a:t>
            </a:r>
            <a:r>
              <a:rPr lang="en-PH" sz="5000" dirty="0" err="1">
                <a:latin typeface="Avenir Medium" panose="020B0604020202020204" charset="0"/>
              </a:rPr>
              <a:t>lipunan</a:t>
            </a:r>
            <a:r>
              <a:rPr lang="en-PH" sz="5000" dirty="0">
                <a:latin typeface="Avenir Medium" panose="020B0604020202020204" charset="0"/>
              </a:rPr>
              <a:t>) ay </a:t>
            </a:r>
            <a:r>
              <a:rPr lang="en-PH" sz="5000" dirty="0" err="1">
                <a:latin typeface="Avenir Medium" panose="020B0604020202020204" charset="0"/>
              </a:rPr>
              <a:t>laging</a:t>
            </a:r>
            <a:r>
              <a:rPr lang="en-PH" sz="5000" dirty="0">
                <a:latin typeface="Avenir Medium" panose="020B0604020202020204" charset="0"/>
              </a:rPr>
              <a:t> may </a:t>
            </a:r>
            <a:r>
              <a:rPr lang="en-PH" sz="5000" dirty="0" err="1">
                <a:latin typeface="Avenir Medium" panose="020B0604020202020204" charset="0"/>
              </a:rPr>
              <a:t>boses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isip</a:t>
            </a:r>
            <a:r>
              <a:rPr lang="en-PH" sz="5000" dirty="0">
                <a:latin typeface="Avenir Medium" panose="020B0604020202020204" charset="0"/>
              </a:rPr>
              <a:t>. Bago </a:t>
            </a:r>
            <a:r>
              <a:rPr lang="en-PH" sz="5000" dirty="0" err="1">
                <a:latin typeface="Avenir Medium" panose="020B0604020202020204" charset="0"/>
              </a:rPr>
              <a:t>magsalita</a:t>
            </a:r>
            <a:r>
              <a:rPr lang="en-PH" sz="5000" dirty="0">
                <a:latin typeface="Avenir Medium" panose="020B0604020202020204" charset="0"/>
              </a:rPr>
              <a:t> o </a:t>
            </a:r>
            <a:r>
              <a:rPr lang="en-PH" sz="5000" dirty="0" err="1">
                <a:latin typeface="Avenir Medium" panose="020B0604020202020204" charset="0"/>
              </a:rPr>
              <a:t>kumilos</a:t>
            </a:r>
            <a:r>
              <a:rPr lang="en-PH" sz="5000" dirty="0">
                <a:latin typeface="Avenir Medium" panose="020B0604020202020204" charset="0"/>
              </a:rPr>
              <a:t>, ang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komunikasyon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nagtatanong</a:t>
            </a:r>
            <a:r>
              <a:rPr lang="en-PH" sz="5000" dirty="0">
                <a:latin typeface="Avenir Medium" panose="020B0604020202020204" charset="0"/>
              </a:rPr>
              <a:t> ng: </a:t>
            </a:r>
            <a:r>
              <a:rPr lang="en-PH" sz="5000" i="1" dirty="0">
                <a:latin typeface="Avenir Medium" panose="020B0604020202020204" charset="0"/>
              </a:rPr>
              <a:t>"Ano ang </a:t>
            </a:r>
            <a:r>
              <a:rPr lang="en-PH" sz="5000" i="1" dirty="0" err="1">
                <a:latin typeface="Avenir Medium" panose="020B0604020202020204" charset="0"/>
              </a:rPr>
              <a:t>maiisip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nila</a:t>
            </a:r>
            <a:r>
              <a:rPr lang="en-PH" sz="5000" i="1" dirty="0">
                <a:latin typeface="Avenir Medium" panose="020B0604020202020204" charset="0"/>
              </a:rPr>
              <a:t>?"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i="1" dirty="0">
                <a:latin typeface="Avenir Medium" panose="020B0604020202020204" charset="0"/>
              </a:rPr>
              <a:t>"</a:t>
            </a:r>
            <a:r>
              <a:rPr lang="en-PH" sz="5000" i="1" dirty="0" err="1">
                <a:latin typeface="Avenir Medium" panose="020B0604020202020204" charset="0"/>
              </a:rPr>
              <a:t>Makakasakit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ba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ako</a:t>
            </a:r>
            <a:r>
              <a:rPr lang="en-PH" sz="5000" i="1" dirty="0">
                <a:latin typeface="Avenir Medium" panose="020B0604020202020204" charset="0"/>
              </a:rPr>
              <a:t> ng </a:t>
            </a:r>
            <a:r>
              <a:rPr lang="en-PH" sz="5000" i="1" dirty="0" err="1">
                <a:latin typeface="Avenir Medium" panose="020B0604020202020204" charset="0"/>
              </a:rPr>
              <a:t>kapwa</a:t>
            </a:r>
            <a:r>
              <a:rPr lang="en-PH" sz="5000" i="1" dirty="0">
                <a:latin typeface="Avenir Medium" panose="020B0604020202020204" charset="0"/>
              </a:rPr>
              <a:t>?"</a:t>
            </a:r>
            <a:r>
              <a:rPr lang="en-PH" sz="5000" dirty="0">
                <a:latin typeface="Avenir Medium" panose="020B0604020202020204" charset="0"/>
              </a:rPr>
              <a:t>, o </a:t>
            </a:r>
            <a:r>
              <a:rPr lang="en-PH" sz="5000" i="1" dirty="0">
                <a:latin typeface="Avenir Medium" panose="020B0604020202020204" charset="0"/>
              </a:rPr>
              <a:t>"Paano ko </a:t>
            </a:r>
            <a:r>
              <a:rPr lang="en-PH" sz="5000" i="1" dirty="0" err="1">
                <a:latin typeface="Avenir Medium" panose="020B0604020202020204" charset="0"/>
              </a:rPr>
              <a:t>ito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sasabihin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nang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hindi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sila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napapahiya</a:t>
            </a:r>
            <a:r>
              <a:rPr lang="en-PH" sz="5000" i="1" dirty="0">
                <a:latin typeface="Avenir Medium" panose="020B0604020202020204" charset="0"/>
              </a:rPr>
              <a:t>?"</a:t>
            </a:r>
            <a:endParaRPr lang="en-PH" sz="5000" dirty="0">
              <a:latin typeface="Avenir Medium" panose="020B0604020202020204" charset="0"/>
            </a:endParaRP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F870E935-2699-CC5C-3EBB-160EF4F260A8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FC4F5D54-799C-0626-9445-75DF34A381F7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45D9028A-DA22-3F72-368F-682F17E411CF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A142CDB0-80B2-196B-C636-779B46BBEF76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9" name="Freeform 12">
            <a:extLst>
              <a:ext uri="{FF2B5EF4-FFF2-40B4-BE49-F238E27FC236}">
                <a16:creationId xmlns:a16="http://schemas.microsoft.com/office/drawing/2014/main" id="{99C36366-260C-FD9C-1C16-732D4C80FA0E}"/>
              </a:ext>
            </a:extLst>
          </p:cNvPr>
          <p:cNvSpPr/>
          <p:nvPr/>
        </p:nvSpPr>
        <p:spPr>
          <a:xfrm>
            <a:off x="-33547" y="1664360"/>
            <a:ext cx="6746274" cy="7583224"/>
          </a:xfrm>
          <a:custGeom>
            <a:avLst/>
            <a:gdLst/>
            <a:ahLst/>
            <a:cxnLst/>
            <a:rect l="l" t="t" r="r" b="b"/>
            <a:pathLst>
              <a:path w="8883620" h="8673644">
                <a:moveTo>
                  <a:pt x="0" y="0"/>
                </a:moveTo>
                <a:lnTo>
                  <a:pt x="8883620" y="0"/>
                </a:lnTo>
                <a:lnTo>
                  <a:pt x="8883620" y="8673643"/>
                </a:lnTo>
                <a:lnTo>
                  <a:pt x="0" y="8673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86801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9A10D-9561-7733-3051-4C7B78D7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4E1021A-A363-2A09-9793-AC815D034CB6}"/>
              </a:ext>
            </a:extLst>
          </p:cNvPr>
          <p:cNvGrpSpPr/>
          <p:nvPr/>
        </p:nvGrpSpPr>
        <p:grpSpPr>
          <a:xfrm>
            <a:off x="-54213" y="11430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81B73DA-B753-CF52-8EE9-15F5B839E520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FC1162-5D81-355C-7A50-D884DD8B6400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2E8B454-B821-C980-04B9-6BA6D711F4E6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94D93DA-12BF-68C4-6F95-015FBDBDFFE1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24A04AF-2B5C-2AE7-9FBB-3FDC8071AC74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2EB05D6-4A76-0D16-B589-0B3D640DE23B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C20F18B-9B91-24D1-5D24-16D66936BB5D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F73FE96-327E-79CA-FD94-174E13460B1A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186926C-555F-6C80-5EFF-04C23BC1840B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E22784B-57CE-BA0C-A047-6E259021DF4D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DD57BA0-544B-CD68-4294-6FD58AC0765D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F693910-EE9F-1F82-0A44-58141A2EDACE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5E73DE47-A359-CA17-3ED5-24FFB26A9290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2745DE2-BDF2-CD8E-5079-94195F97B27D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FB65753-7EC3-8A47-5C96-62D0073BE875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1BE73B7-9E4A-76EB-6DB0-B2FC0FAE5464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EFCF993-1BD5-636A-8F0C-FADC78D7E7EF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67CA9B9-3B45-1392-7136-C97DAC5EF565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21A99B12-503F-F8D2-5DDB-C3C0F520B9E7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D8FBD4E-C7C8-7EA0-3175-00E525CD0DB2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579F316-7E60-841F-36BD-77A95BC736A8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9919E77-E80A-F20A-EACA-0D26CE9FAE67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C8228A8E-A55B-B47D-3095-D688E2CC7D9A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2C0B46E-64A7-0314-4FC0-7F22E255A7A2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DE0A0525-CAFB-978F-102B-B994D70953CF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0771FDC-B355-93DF-9EE6-F66FD05DC491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44CD540-37ED-0866-6E57-CBFC3606A1F9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C8B5FCA7-35F5-42CC-C1F6-0107F2BABBC8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A0650A1-5954-D00F-49E3-AA95F97A35D5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39F6AA5-F81E-FCC2-CDE0-E642280621F5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ABB9DCA-AE2E-CCA5-C9C4-19168689483C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CF2EA318-95AA-E6AF-C2FF-76A10B9D04B0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1B72CE1-0B2A-89DE-F3EA-22728652CC8A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3D3DB82-4B33-466B-93A2-F6868A99A112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6337807-86E3-8763-F389-2C3D0D96370D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7F12B70-80FA-BAB8-2219-F4C5F10B70D8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D5ED8B91-B856-260C-6C76-76641283A567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5AEF3DD8-74DB-3E14-B097-16F34D483399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A46DC01C-B1D4-1F8C-FCCC-A6296E5FA64E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69DA3017-F644-D0D3-9B50-3B82463D895A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E80EA4EC-9BB5-D005-5172-059DB703DAB8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D2C551E2-D1D4-8124-8B0A-BE84CE2CC748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F89A97DB-3D1C-7379-1513-5CC9882D3CFE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074ED172-E00E-ED04-E540-94CA56C03C0C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5C4B40B8-2DDE-0BAC-1474-C0E941FE091E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0" name="TextBox 50">
            <a:extLst>
              <a:ext uri="{FF2B5EF4-FFF2-40B4-BE49-F238E27FC236}">
                <a16:creationId xmlns:a16="http://schemas.microsoft.com/office/drawing/2014/main" id="{7B79CC20-CC18-9798-7785-07F39AAA8FCA}"/>
              </a:ext>
            </a:extLst>
          </p:cNvPr>
          <p:cNvSpPr txBox="1"/>
          <p:nvPr/>
        </p:nvSpPr>
        <p:spPr>
          <a:xfrm>
            <a:off x="634842" y="1129782"/>
            <a:ext cx="9916995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fontAlgn="base"/>
            <a:r>
              <a:rPr lang="en-PH" sz="5000" b="1" dirty="0" err="1">
                <a:latin typeface="Avenir Bold" panose="020B0604020202020204" charset="0"/>
              </a:rPr>
              <a:t>Pakikiramdam</a:t>
            </a:r>
            <a:r>
              <a:rPr lang="en-PH" sz="5000" b="1" dirty="0">
                <a:latin typeface="Avenir Bold" panose="020B0604020202020204" charset="0"/>
              </a:rPr>
              <a:t> (Internal Sensing):</a:t>
            </a:r>
            <a:r>
              <a:rPr lang="en-PH" sz="5000" dirty="0">
                <a:latin typeface="Avenir Bold" panose="020B0604020202020204" charset="0"/>
              </a:rPr>
              <a:t> </a:t>
            </a:r>
            <a:r>
              <a:rPr lang="en-PH" sz="5000" dirty="0">
                <a:latin typeface="Avenir Medium" panose="020B0604020202020204" charset="0"/>
              </a:rPr>
              <a:t>Ito ang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kakayahan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basahin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hindi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sinasabi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. Ang </a:t>
            </a:r>
            <a:r>
              <a:rPr lang="en-PH" sz="5000" dirty="0" err="1">
                <a:latin typeface="Avenir Medium" panose="020B0604020202020204" charset="0"/>
              </a:rPr>
              <a:t>sarili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tahimik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nag-</a:t>
            </a:r>
            <a:r>
              <a:rPr lang="en-PH" sz="5000" dirty="0" err="1">
                <a:latin typeface="Avenir Medium" panose="020B0604020202020204" charset="0"/>
              </a:rPr>
              <a:t>iisip</a:t>
            </a:r>
            <a:r>
              <a:rPr lang="en-PH" sz="5000" dirty="0">
                <a:latin typeface="Avenir Medium" panose="020B0604020202020204" charset="0"/>
              </a:rPr>
              <a:t> at </a:t>
            </a:r>
            <a:r>
              <a:rPr lang="en-PH" sz="5000" dirty="0" err="1">
                <a:latin typeface="Avenir Medium" panose="020B0604020202020204" charset="0"/>
              </a:rPr>
              <a:t>nagtatasa</a:t>
            </a:r>
            <a:r>
              <a:rPr lang="en-PH" sz="5000" dirty="0">
                <a:latin typeface="Avenir Medium" panose="020B0604020202020204" charset="0"/>
              </a:rPr>
              <a:t> kung </a:t>
            </a:r>
            <a:r>
              <a:rPr lang="en-PH" sz="5000" dirty="0" err="1">
                <a:latin typeface="Avenir Medium" panose="020B0604020202020204" charset="0"/>
              </a:rPr>
              <a:t>ano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nararamdaman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iba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batay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kanilang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galaw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nagdidikta</a:t>
            </a:r>
            <a:r>
              <a:rPr lang="en-PH" sz="5000" dirty="0">
                <a:latin typeface="Avenir Medium" panose="020B0604020202020204" charset="0"/>
              </a:rPr>
              <a:t> naman kung </a:t>
            </a:r>
            <a:r>
              <a:rPr lang="en-PH" sz="5000" dirty="0" err="1">
                <a:latin typeface="Avenir Medium" panose="020B0604020202020204" charset="0"/>
              </a:rPr>
              <a:t>paano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siya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tutugon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0127C146-98C6-4246-56B0-086824654D1C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8C02272C-3ED6-DB01-A10F-597E320F7046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851E258E-4726-3B3E-2456-0BCC10DBEB7D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165A6B84-DC34-9ADE-0D55-82F61B6A4D31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8" name="Freeform 52">
            <a:extLst>
              <a:ext uri="{FF2B5EF4-FFF2-40B4-BE49-F238E27FC236}">
                <a16:creationId xmlns:a16="http://schemas.microsoft.com/office/drawing/2014/main" id="{6DD0B136-6C84-F7C5-B12A-793248202C43}"/>
              </a:ext>
            </a:extLst>
          </p:cNvPr>
          <p:cNvSpPr/>
          <p:nvPr/>
        </p:nvSpPr>
        <p:spPr>
          <a:xfrm>
            <a:off x="10889239" y="2535894"/>
            <a:ext cx="9417703" cy="7208824"/>
          </a:xfrm>
          <a:custGeom>
            <a:avLst/>
            <a:gdLst/>
            <a:ahLst/>
            <a:cxnLst/>
            <a:rect l="l" t="t" r="r" b="b"/>
            <a:pathLst>
              <a:path w="9417703" h="7208824">
                <a:moveTo>
                  <a:pt x="0" y="0"/>
                </a:moveTo>
                <a:lnTo>
                  <a:pt x="9417703" y="0"/>
                </a:lnTo>
                <a:lnTo>
                  <a:pt x="9417703" y="7208824"/>
                </a:lnTo>
                <a:lnTo>
                  <a:pt x="0" y="7208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19766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C246B-4A46-B948-155F-D0D499EC2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7B9A336-DD29-D073-00CB-1BC5FAFC93F6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CCE578D-C176-B4AA-C8B0-A196062B37FE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F1969AB-A91D-57A2-2A74-4E96ADFAC0E9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D63F0B8-4160-D88F-3380-CED78EA8AFC2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F3C21EA-8586-82A8-0AC7-DB30186784D4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688FEC-8E80-D849-5D34-63E8EC8AACFE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FD2EAC3-66A9-5A26-B66F-8D0CD4CE3FE1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CBEC0B8-4F77-EA3B-74F4-ABC3E0C7E883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9ABC39B-861A-AB5E-99F0-D571BA7AE5C0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F729D0-CACD-FF9F-DCBE-E250D8E2F037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BAEEC65-0AE5-E615-5B18-E7EF1F883CCD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9761F00-7737-51D5-463F-218415CFFDA9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740A761-B2CC-E3C2-BC0D-BD7CE9B44E70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DD2A2B8-D2A3-8E26-5ECF-C5738762C382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B1A9817-B9E3-CE3B-0C09-4D26931299DE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A85C79A-B6AD-B7A0-6407-7FCD3EC23A8A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3767011-9993-5049-B6BB-7A6DBAC9004D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9618CC16-F6FA-A77F-99A7-0EC26369F3F2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AF60BE-3B6A-1EBA-1B1F-D0BDFDF0B518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35C9E2C-9955-3422-14DE-84DF8588B778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70E9E96-5A37-8CE8-75EF-AA0C53B2B859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44261C1-AF70-0DB7-E84A-7A634076CB4E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1F4DADD5-904A-E378-8FE5-0B9F0966C494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8D15CE3-09A3-1732-0FEF-226E92854998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8BCBBC7-F11F-8008-92BF-7F5A37F41D3B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69020808-E96D-AE96-E4C5-608C4C2F031B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DC57F9E-CD81-36A9-31B2-587FD5306E97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FA2C900-3C5E-66DF-7600-7301CFB3E964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64A6857D-03DE-8CFC-9CD2-9FB9F20E5532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604C19D9-B0CA-605F-2E6D-33B909DB6D1D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DE490A4-2588-C92C-EFE1-9BE14DC35E10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E498996-57DF-AF07-0F28-D83C278854E6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1AAF968-013B-EC77-F57B-28129897B2DF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2869B00B-6ECD-BF8F-2931-4FA9390C1BFF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B97A26A-4568-D84D-11CE-A7654206310D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A532DFC3-D332-9BAE-F816-B46993C9921A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BDFDB2DA-B3DD-7AC0-1EC8-65AB3C0A3D3E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EC0CCFED-2728-BC3E-A385-A3141167360C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D69746B8-713B-02F5-3ED1-65D357833F77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B956E49A-68C1-6840-75CD-FBBE868B3E7E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B71E00F1-4DEA-1074-3773-3C9A88CB6278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1CAF202B-D1B5-43DF-63A6-807ED8A0D43D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CB5FDFC5-9DBD-AEDD-C665-3A0F22D23122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9F4BE631-C75C-B2E0-5116-92A37A9138B6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283D4B66-B3C0-3FFB-EADB-16877CD5DDA4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65A927F6-FBED-6130-C055-3E4F968249AF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49" name="TextBox 49">
            <a:extLst>
              <a:ext uri="{FF2B5EF4-FFF2-40B4-BE49-F238E27FC236}">
                <a16:creationId xmlns:a16="http://schemas.microsoft.com/office/drawing/2014/main" id="{219E4D1D-DDF4-4DA8-F298-0BA2CF1F1079}"/>
              </a:ext>
            </a:extLst>
          </p:cNvPr>
          <p:cNvSpPr txBox="1"/>
          <p:nvPr/>
        </p:nvSpPr>
        <p:spPr>
          <a:xfrm>
            <a:off x="338400" y="466700"/>
            <a:ext cx="17665911" cy="2624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7"/>
              </a:lnSpc>
            </a:pP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Ang </a:t>
            </a:r>
            <a:r>
              <a:rPr lang="en-US" sz="8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sarili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8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bilang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</a:t>
            </a:r>
            <a:r>
              <a:rPr lang="en-US" sz="8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tagapagsalita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 at </a:t>
            </a:r>
            <a:r>
              <a:rPr lang="en-US" sz="8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latin typeface="Kapsalon"/>
                <a:ea typeface="Kapsalon"/>
                <a:cs typeface="Kapsalon"/>
                <a:sym typeface="Kapsalon"/>
              </a:rPr>
              <a:t>tagapamagitan</a:t>
            </a:r>
            <a:endParaRPr lang="en-US" sz="80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latin typeface="Kapsalon"/>
              <a:ea typeface="Kapsalon"/>
              <a:cs typeface="Kapsalon"/>
              <a:sym typeface="Kapsalon"/>
            </a:endParaRP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76AEBD58-D82C-E87D-7D07-101C095A5849}"/>
              </a:ext>
            </a:extLst>
          </p:cNvPr>
          <p:cNvSpPr txBox="1"/>
          <p:nvPr/>
        </p:nvSpPr>
        <p:spPr>
          <a:xfrm>
            <a:off x="1858585" y="3554121"/>
            <a:ext cx="15340187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PH" sz="5000" dirty="0">
                <a:latin typeface="Avenir Medium" panose="020B0604020202020204" charset="0"/>
              </a:rPr>
              <a:t>Ang </a:t>
            </a:r>
            <a:r>
              <a:rPr lang="en-PH" sz="5000" b="1" dirty="0" err="1">
                <a:latin typeface="Avenir Medium" panose="020B0604020202020204" charset="0"/>
              </a:rPr>
              <a:t>Sarili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aktor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nagbabalanse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ugnayan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 at 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28356FFD-964F-A8C0-47D4-BF93CE9DEB50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47640A6E-0AFD-389C-4DCB-46788D23F574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3C29C6BD-BC02-2A4D-F3C2-784AF59B11EB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D74654D8-67AC-AA93-1ED5-4E89BB201EF7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8" name="AutoShape 51">
            <a:extLst>
              <a:ext uri="{FF2B5EF4-FFF2-40B4-BE49-F238E27FC236}">
                <a16:creationId xmlns:a16="http://schemas.microsoft.com/office/drawing/2014/main" id="{4229CB7B-2DE2-29CB-5D4D-85800333C643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5" name="Group 60">
            <a:extLst>
              <a:ext uri="{FF2B5EF4-FFF2-40B4-BE49-F238E27FC236}">
                <a16:creationId xmlns:a16="http://schemas.microsoft.com/office/drawing/2014/main" id="{6650C770-5D4B-CB8D-0074-3AE4996048D5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6" name="Freeform 61">
              <a:extLst>
                <a:ext uri="{FF2B5EF4-FFF2-40B4-BE49-F238E27FC236}">
                  <a16:creationId xmlns:a16="http://schemas.microsoft.com/office/drawing/2014/main" id="{3204885C-09D1-D8AB-ADEE-5A98D8DE9727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7" name="TextBox 62">
              <a:extLst>
                <a:ext uri="{FF2B5EF4-FFF2-40B4-BE49-F238E27FC236}">
                  <a16:creationId xmlns:a16="http://schemas.microsoft.com/office/drawing/2014/main" id="{3F9B3A87-276F-CA2C-7294-88EDB291E0C0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8" name="Freeform 50">
            <a:extLst>
              <a:ext uri="{FF2B5EF4-FFF2-40B4-BE49-F238E27FC236}">
                <a16:creationId xmlns:a16="http://schemas.microsoft.com/office/drawing/2014/main" id="{533775BB-7496-023A-4DD4-6A7100CC8FAC}"/>
              </a:ext>
            </a:extLst>
          </p:cNvPr>
          <p:cNvSpPr/>
          <p:nvPr/>
        </p:nvSpPr>
        <p:spPr>
          <a:xfrm>
            <a:off x="223730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59" name="Freeform 51">
            <a:extLst>
              <a:ext uri="{FF2B5EF4-FFF2-40B4-BE49-F238E27FC236}">
                <a16:creationId xmlns:a16="http://schemas.microsoft.com/office/drawing/2014/main" id="{43BCAD8E-93DB-AC87-43FB-F6D2638C2860}"/>
              </a:ext>
            </a:extLst>
          </p:cNvPr>
          <p:cNvSpPr/>
          <p:nvPr/>
        </p:nvSpPr>
        <p:spPr>
          <a:xfrm>
            <a:off x="2743284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5" y="0"/>
                </a:lnTo>
                <a:lnTo>
                  <a:pt x="2355685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60" name="Freeform 52">
            <a:extLst>
              <a:ext uri="{FF2B5EF4-FFF2-40B4-BE49-F238E27FC236}">
                <a16:creationId xmlns:a16="http://schemas.microsoft.com/office/drawing/2014/main" id="{40F4EE60-E3B6-3340-3BE6-744FD117355D}"/>
              </a:ext>
            </a:extLst>
          </p:cNvPr>
          <p:cNvSpPr/>
          <p:nvPr/>
        </p:nvSpPr>
        <p:spPr>
          <a:xfrm>
            <a:off x="5108515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  <p:sp>
        <p:nvSpPr>
          <p:cNvPr id="61" name="Freeform 53">
            <a:extLst>
              <a:ext uri="{FF2B5EF4-FFF2-40B4-BE49-F238E27FC236}">
                <a16:creationId xmlns:a16="http://schemas.microsoft.com/office/drawing/2014/main" id="{43C908AD-9C21-82D8-39F6-3F14C177E866}"/>
              </a:ext>
            </a:extLst>
          </p:cNvPr>
          <p:cNvSpPr/>
          <p:nvPr/>
        </p:nvSpPr>
        <p:spPr>
          <a:xfrm>
            <a:off x="7223619" y="6727614"/>
            <a:ext cx="2765373" cy="1063950"/>
          </a:xfrm>
          <a:custGeom>
            <a:avLst/>
            <a:gdLst/>
            <a:ahLst/>
            <a:cxnLst/>
            <a:rect l="l" t="t" r="r" b="b"/>
            <a:pathLst>
              <a:path w="2765373" h="1063950">
                <a:moveTo>
                  <a:pt x="0" y="0"/>
                </a:moveTo>
                <a:lnTo>
                  <a:pt x="2765373" y="0"/>
                </a:lnTo>
                <a:lnTo>
                  <a:pt x="2765373" y="1063950"/>
                </a:lnTo>
                <a:lnTo>
                  <a:pt x="0" y="1063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4855" r="-50227" b="-485465"/>
            </a:stretch>
          </a:blipFill>
        </p:spPr>
      </p:sp>
      <p:sp>
        <p:nvSpPr>
          <p:cNvPr id="62" name="Freeform 55">
            <a:extLst>
              <a:ext uri="{FF2B5EF4-FFF2-40B4-BE49-F238E27FC236}">
                <a16:creationId xmlns:a16="http://schemas.microsoft.com/office/drawing/2014/main" id="{39B1EB63-5BCF-80DD-0328-568028081599}"/>
              </a:ext>
            </a:extLst>
          </p:cNvPr>
          <p:cNvSpPr/>
          <p:nvPr/>
        </p:nvSpPr>
        <p:spPr>
          <a:xfrm>
            <a:off x="11049258" y="6578384"/>
            <a:ext cx="2530492" cy="3398668"/>
          </a:xfrm>
          <a:custGeom>
            <a:avLst/>
            <a:gdLst/>
            <a:ahLst/>
            <a:cxnLst/>
            <a:rect l="l" t="t" r="r" b="b"/>
            <a:pathLst>
              <a:path w="2530492" h="3398668">
                <a:moveTo>
                  <a:pt x="0" y="0"/>
                </a:moveTo>
                <a:lnTo>
                  <a:pt x="2530493" y="0"/>
                </a:lnTo>
                <a:lnTo>
                  <a:pt x="2530493" y="3398668"/>
                </a:lnTo>
                <a:lnTo>
                  <a:pt x="0" y="3398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0289" r="-285774"/>
            </a:stretch>
          </a:blipFill>
        </p:spPr>
      </p:sp>
      <p:sp>
        <p:nvSpPr>
          <p:cNvPr id="63" name="Freeform 56">
            <a:extLst>
              <a:ext uri="{FF2B5EF4-FFF2-40B4-BE49-F238E27FC236}">
                <a16:creationId xmlns:a16="http://schemas.microsoft.com/office/drawing/2014/main" id="{C5DED0B0-513F-87E4-96FD-6A503D129AFC}"/>
              </a:ext>
            </a:extLst>
          </p:cNvPr>
          <p:cNvSpPr/>
          <p:nvPr/>
        </p:nvSpPr>
        <p:spPr>
          <a:xfrm>
            <a:off x="13568812" y="7500174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64" name="Freeform 57">
            <a:extLst>
              <a:ext uri="{FF2B5EF4-FFF2-40B4-BE49-F238E27FC236}">
                <a16:creationId xmlns:a16="http://schemas.microsoft.com/office/drawing/2014/main" id="{70BC474F-E3B8-1658-7F64-15579862C278}"/>
              </a:ext>
            </a:extLst>
          </p:cNvPr>
          <p:cNvSpPr/>
          <p:nvPr/>
        </p:nvSpPr>
        <p:spPr>
          <a:xfrm>
            <a:off x="15934043" y="7101635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</p:spTree>
    <p:extLst>
      <p:ext uri="{BB962C8B-B14F-4D97-AF65-F5344CB8AC3E}">
        <p14:creationId xmlns:p14="http://schemas.microsoft.com/office/powerpoint/2010/main" val="1994915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B3801-A513-CE67-C56D-1DFDEB9AB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6D4FAF9-4612-F52B-89C0-E5E45BF86956}"/>
              </a:ext>
            </a:extLst>
          </p:cNvPr>
          <p:cNvGrpSpPr/>
          <p:nvPr/>
        </p:nvGrpSpPr>
        <p:grpSpPr>
          <a:xfrm>
            <a:off x="-27106" y="0"/>
            <a:ext cx="18342213" cy="10287000"/>
            <a:chOff x="0" y="0"/>
            <a:chExt cx="24456283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86C589C-7198-1DF2-855F-5607F35BDEAC}"/>
                </a:ext>
              </a:extLst>
            </p:cNvPr>
            <p:cNvSpPr/>
            <p:nvPr/>
          </p:nvSpPr>
          <p:spPr>
            <a:xfrm rot="-10800000">
              <a:off x="2782211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C1CF15-44EE-4C50-9939-4731026C6AF9}"/>
                </a:ext>
              </a:extLst>
            </p:cNvPr>
            <p:cNvSpPr/>
            <p:nvPr/>
          </p:nvSpPr>
          <p:spPr>
            <a:xfrm>
              <a:off x="0" y="0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5CFE6F1-E54E-E80E-E739-1C1B1BA9F9BA}"/>
                </a:ext>
              </a:extLst>
            </p:cNvPr>
            <p:cNvSpPr/>
            <p:nvPr/>
          </p:nvSpPr>
          <p:spPr>
            <a:xfrm rot="-10800000">
              <a:off x="5491470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8CF2697-8B5E-9CF2-EED8-8687C3B6C6F6}"/>
                </a:ext>
              </a:extLst>
            </p:cNvPr>
            <p:cNvSpPr/>
            <p:nvPr/>
          </p:nvSpPr>
          <p:spPr>
            <a:xfrm rot="-10800000">
              <a:off x="8200729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87B31E0-F715-3FBF-B43D-974BAFA8B68B}"/>
                </a:ext>
              </a:extLst>
            </p:cNvPr>
            <p:cNvSpPr/>
            <p:nvPr/>
          </p:nvSpPr>
          <p:spPr>
            <a:xfrm rot="-10800000">
              <a:off x="10909988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91518F8-0C76-A5E8-8FAF-7846AC1317CE}"/>
                </a:ext>
              </a:extLst>
            </p:cNvPr>
            <p:cNvSpPr/>
            <p:nvPr/>
          </p:nvSpPr>
          <p:spPr>
            <a:xfrm rot="-10800000">
              <a:off x="13619247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6D07484-CA4D-A7D9-E3C6-98025668231E}"/>
                </a:ext>
              </a:extLst>
            </p:cNvPr>
            <p:cNvSpPr/>
            <p:nvPr/>
          </p:nvSpPr>
          <p:spPr>
            <a:xfrm rot="-10800000">
              <a:off x="16328506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622209B-0622-3EF0-4E4B-AE8C2932FB7D}"/>
                </a:ext>
              </a:extLst>
            </p:cNvPr>
            <p:cNvSpPr/>
            <p:nvPr/>
          </p:nvSpPr>
          <p:spPr>
            <a:xfrm rot="-10800000">
              <a:off x="19037765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7511EE4-6A13-D1BB-4352-8BD5067ABCBB}"/>
                </a:ext>
              </a:extLst>
            </p:cNvPr>
            <p:cNvSpPr/>
            <p:nvPr/>
          </p:nvSpPr>
          <p:spPr>
            <a:xfrm rot="-10800000">
              <a:off x="21747024" y="0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92C990A-4BBB-10FA-A81C-0195A36D97CF}"/>
                </a:ext>
              </a:extLst>
            </p:cNvPr>
            <p:cNvSpPr/>
            <p:nvPr/>
          </p:nvSpPr>
          <p:spPr>
            <a:xfrm rot="-10800000">
              <a:off x="2782211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F0C02AE-44FA-E849-8020-9CCE3491A42A}"/>
                </a:ext>
              </a:extLst>
            </p:cNvPr>
            <p:cNvSpPr/>
            <p:nvPr/>
          </p:nvSpPr>
          <p:spPr>
            <a:xfrm>
              <a:off x="0" y="2736056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A668354-1092-25B5-517F-E5F1D066460F}"/>
                </a:ext>
              </a:extLst>
            </p:cNvPr>
            <p:cNvSpPr/>
            <p:nvPr/>
          </p:nvSpPr>
          <p:spPr>
            <a:xfrm rot="-10800000">
              <a:off x="5491470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CCA5BD7-C85B-D3C8-2A7D-8470C678A8CD}"/>
                </a:ext>
              </a:extLst>
            </p:cNvPr>
            <p:cNvSpPr/>
            <p:nvPr/>
          </p:nvSpPr>
          <p:spPr>
            <a:xfrm rot="-10800000">
              <a:off x="8200729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093FB44-13C0-5BB9-D3BC-A0252D8DC5DF}"/>
                </a:ext>
              </a:extLst>
            </p:cNvPr>
            <p:cNvSpPr/>
            <p:nvPr/>
          </p:nvSpPr>
          <p:spPr>
            <a:xfrm rot="-10800000">
              <a:off x="10909988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121F897-ADD9-5B3A-ECFE-6E9A6EC8DDCB}"/>
                </a:ext>
              </a:extLst>
            </p:cNvPr>
            <p:cNvSpPr/>
            <p:nvPr/>
          </p:nvSpPr>
          <p:spPr>
            <a:xfrm rot="-10800000">
              <a:off x="13619247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5E87731-BA7A-475F-7F2B-8033A504117A}"/>
                </a:ext>
              </a:extLst>
            </p:cNvPr>
            <p:cNvSpPr/>
            <p:nvPr/>
          </p:nvSpPr>
          <p:spPr>
            <a:xfrm rot="-10800000">
              <a:off x="16328506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2425AD01-71FD-F063-28DF-2F0ACB4DF05F}"/>
                </a:ext>
              </a:extLst>
            </p:cNvPr>
            <p:cNvSpPr/>
            <p:nvPr/>
          </p:nvSpPr>
          <p:spPr>
            <a:xfrm rot="-10800000">
              <a:off x="19037765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3AC9BE1-FD92-B75D-D307-3E8F392F6055}"/>
                </a:ext>
              </a:extLst>
            </p:cNvPr>
            <p:cNvSpPr/>
            <p:nvPr/>
          </p:nvSpPr>
          <p:spPr>
            <a:xfrm rot="-10800000">
              <a:off x="21747024" y="2736056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C0B84CA-FC14-C5DF-8237-8CCD0EA2AAF7}"/>
                </a:ext>
              </a:extLst>
            </p:cNvPr>
            <p:cNvSpPr/>
            <p:nvPr/>
          </p:nvSpPr>
          <p:spPr>
            <a:xfrm rot="-10800000">
              <a:off x="2782211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1D70ECD-5C25-0CC0-4414-33C453986BC6}"/>
                </a:ext>
              </a:extLst>
            </p:cNvPr>
            <p:cNvSpPr/>
            <p:nvPr/>
          </p:nvSpPr>
          <p:spPr>
            <a:xfrm>
              <a:off x="0" y="5472111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2E6038B-D2C1-959E-DA36-203FE52ECDAA}"/>
                </a:ext>
              </a:extLst>
            </p:cNvPr>
            <p:cNvSpPr/>
            <p:nvPr/>
          </p:nvSpPr>
          <p:spPr>
            <a:xfrm rot="-10800000">
              <a:off x="5491470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9D6707D-3814-15CB-EF51-1417D3459848}"/>
                </a:ext>
              </a:extLst>
            </p:cNvPr>
            <p:cNvSpPr/>
            <p:nvPr/>
          </p:nvSpPr>
          <p:spPr>
            <a:xfrm rot="-10800000">
              <a:off x="8200729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2350D70-C2EE-9407-79E6-CCD04ACE39B5}"/>
                </a:ext>
              </a:extLst>
            </p:cNvPr>
            <p:cNvSpPr/>
            <p:nvPr/>
          </p:nvSpPr>
          <p:spPr>
            <a:xfrm rot="-10800000">
              <a:off x="10909988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E78C3C5-F7A8-A218-7839-BFD26227DAAB}"/>
                </a:ext>
              </a:extLst>
            </p:cNvPr>
            <p:cNvSpPr/>
            <p:nvPr/>
          </p:nvSpPr>
          <p:spPr>
            <a:xfrm rot="-10800000">
              <a:off x="13619247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1C19D36F-1291-0040-4B6B-56C85DD8FF44}"/>
                </a:ext>
              </a:extLst>
            </p:cNvPr>
            <p:cNvSpPr/>
            <p:nvPr/>
          </p:nvSpPr>
          <p:spPr>
            <a:xfrm rot="-10800000">
              <a:off x="16328506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A560D81-EB8A-B486-E34E-5D2446270F8F}"/>
                </a:ext>
              </a:extLst>
            </p:cNvPr>
            <p:cNvSpPr/>
            <p:nvPr/>
          </p:nvSpPr>
          <p:spPr>
            <a:xfrm rot="-10800000">
              <a:off x="19037765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8B04DAA-2ED1-3DF6-5BD3-C14EF652A472}"/>
                </a:ext>
              </a:extLst>
            </p:cNvPr>
            <p:cNvSpPr/>
            <p:nvPr/>
          </p:nvSpPr>
          <p:spPr>
            <a:xfrm rot="-10800000">
              <a:off x="21747024" y="5472111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D06CC0DC-2CE2-3189-7CE1-91858E705633}"/>
                </a:ext>
              </a:extLst>
            </p:cNvPr>
            <p:cNvSpPr/>
            <p:nvPr/>
          </p:nvSpPr>
          <p:spPr>
            <a:xfrm rot="-10800000">
              <a:off x="2782211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972AD36-8324-6F45-BE42-0EF20A206249}"/>
                </a:ext>
              </a:extLst>
            </p:cNvPr>
            <p:cNvSpPr/>
            <p:nvPr/>
          </p:nvSpPr>
          <p:spPr>
            <a:xfrm>
              <a:off x="0" y="8208167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1BE5F5A-6081-E64E-9967-80FD58F0E382}"/>
                </a:ext>
              </a:extLst>
            </p:cNvPr>
            <p:cNvSpPr/>
            <p:nvPr/>
          </p:nvSpPr>
          <p:spPr>
            <a:xfrm rot="-10800000">
              <a:off x="5491470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517BBA0-47FD-AF1B-0658-1E9030B7BA79}"/>
                </a:ext>
              </a:extLst>
            </p:cNvPr>
            <p:cNvSpPr/>
            <p:nvPr/>
          </p:nvSpPr>
          <p:spPr>
            <a:xfrm rot="-10800000">
              <a:off x="8200729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4067CCB0-DD85-6E3F-B54D-FC3AA074BF4C}"/>
                </a:ext>
              </a:extLst>
            </p:cNvPr>
            <p:cNvSpPr/>
            <p:nvPr/>
          </p:nvSpPr>
          <p:spPr>
            <a:xfrm rot="-10800000">
              <a:off x="10909988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ED4036E4-837D-EC8E-DC50-2493A5DA5815}"/>
                </a:ext>
              </a:extLst>
            </p:cNvPr>
            <p:cNvSpPr/>
            <p:nvPr/>
          </p:nvSpPr>
          <p:spPr>
            <a:xfrm rot="-10800000">
              <a:off x="13619247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FFAE59C-9CC8-092A-144C-2195C1AD9A34}"/>
                </a:ext>
              </a:extLst>
            </p:cNvPr>
            <p:cNvSpPr/>
            <p:nvPr/>
          </p:nvSpPr>
          <p:spPr>
            <a:xfrm rot="-10800000">
              <a:off x="16328506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D50E81FA-B573-22B7-1B39-7C80C0968D3B}"/>
                </a:ext>
              </a:extLst>
            </p:cNvPr>
            <p:cNvSpPr/>
            <p:nvPr/>
          </p:nvSpPr>
          <p:spPr>
            <a:xfrm rot="-10800000">
              <a:off x="19037765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8167718-8507-4C09-87C2-1B9BFEA1A9BE}"/>
                </a:ext>
              </a:extLst>
            </p:cNvPr>
            <p:cNvSpPr/>
            <p:nvPr/>
          </p:nvSpPr>
          <p:spPr>
            <a:xfrm rot="-10800000">
              <a:off x="21747024" y="8208167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7"/>
                  </a:lnTo>
                  <a:lnTo>
                    <a:pt x="0" y="2771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875F5F22-0830-6B0A-C0E6-7EA67F44B9F9}"/>
                </a:ext>
              </a:extLst>
            </p:cNvPr>
            <p:cNvSpPr/>
            <p:nvPr/>
          </p:nvSpPr>
          <p:spPr>
            <a:xfrm rot="-10800000">
              <a:off x="2782211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AD3F4FC2-3898-92CA-E7E5-0EEF75BD031D}"/>
                </a:ext>
              </a:extLst>
            </p:cNvPr>
            <p:cNvSpPr/>
            <p:nvPr/>
          </p:nvSpPr>
          <p:spPr>
            <a:xfrm>
              <a:off x="0" y="10944222"/>
              <a:ext cx="2782211" cy="2771778"/>
            </a:xfrm>
            <a:custGeom>
              <a:avLst/>
              <a:gdLst/>
              <a:ahLst/>
              <a:cxnLst/>
              <a:rect l="l" t="t" r="r" b="b"/>
              <a:pathLst>
                <a:path w="2782211" h="2771778">
                  <a:moveTo>
                    <a:pt x="0" y="0"/>
                  </a:moveTo>
                  <a:lnTo>
                    <a:pt x="2782211" y="0"/>
                  </a:lnTo>
                  <a:lnTo>
                    <a:pt x="2782211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CBE45062-5DA7-E963-202F-0A3B0CC4FA6E}"/>
                </a:ext>
              </a:extLst>
            </p:cNvPr>
            <p:cNvSpPr/>
            <p:nvPr/>
          </p:nvSpPr>
          <p:spPr>
            <a:xfrm rot="-10800000">
              <a:off x="5491470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6DE16DC9-6878-3098-39DE-9DBF0FA0D427}"/>
                </a:ext>
              </a:extLst>
            </p:cNvPr>
            <p:cNvSpPr/>
            <p:nvPr/>
          </p:nvSpPr>
          <p:spPr>
            <a:xfrm rot="-10800000">
              <a:off x="8200729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3D1DC4C4-2287-67E3-75CB-F546C1E960A7}"/>
                </a:ext>
              </a:extLst>
            </p:cNvPr>
            <p:cNvSpPr/>
            <p:nvPr/>
          </p:nvSpPr>
          <p:spPr>
            <a:xfrm rot="-10800000">
              <a:off x="10909988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A2096BED-1741-A0F9-54CD-1BEFA66BCDA4}"/>
                </a:ext>
              </a:extLst>
            </p:cNvPr>
            <p:cNvSpPr/>
            <p:nvPr/>
          </p:nvSpPr>
          <p:spPr>
            <a:xfrm rot="-10800000">
              <a:off x="13619247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147C14F2-1F89-CDBE-46CC-AABB1A5BCB54}"/>
                </a:ext>
              </a:extLst>
            </p:cNvPr>
            <p:cNvSpPr/>
            <p:nvPr/>
          </p:nvSpPr>
          <p:spPr>
            <a:xfrm rot="-10800000">
              <a:off x="16328506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A850B8FF-4274-FDFA-27BE-E4167A823723}"/>
                </a:ext>
              </a:extLst>
            </p:cNvPr>
            <p:cNvSpPr/>
            <p:nvPr/>
          </p:nvSpPr>
          <p:spPr>
            <a:xfrm rot="-10800000">
              <a:off x="19037765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AE3F3FDF-DA1D-7EDD-E528-AE4F99837B11}"/>
                </a:ext>
              </a:extLst>
            </p:cNvPr>
            <p:cNvSpPr/>
            <p:nvPr/>
          </p:nvSpPr>
          <p:spPr>
            <a:xfrm rot="-10800000">
              <a:off x="21747024" y="10944222"/>
              <a:ext cx="2709259" cy="2771778"/>
            </a:xfrm>
            <a:custGeom>
              <a:avLst/>
              <a:gdLst/>
              <a:ahLst/>
              <a:cxnLst/>
              <a:rect l="l" t="t" r="r" b="b"/>
              <a:pathLst>
                <a:path w="2709259" h="2771778">
                  <a:moveTo>
                    <a:pt x="0" y="0"/>
                  </a:moveTo>
                  <a:lnTo>
                    <a:pt x="2709259" y="0"/>
                  </a:lnTo>
                  <a:lnTo>
                    <a:pt x="2709259" y="2771778"/>
                  </a:lnTo>
                  <a:lnTo>
                    <a:pt x="0" y="277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2692"/>
              </a:stretch>
            </a:blipFill>
          </p:spPr>
        </p:sp>
      </p:grpSp>
      <p:sp>
        <p:nvSpPr>
          <p:cNvPr id="50" name="TextBox 50">
            <a:extLst>
              <a:ext uri="{FF2B5EF4-FFF2-40B4-BE49-F238E27FC236}">
                <a16:creationId xmlns:a16="http://schemas.microsoft.com/office/drawing/2014/main" id="{1D777ED9-EF6F-F1B0-CF82-547C164DD36A}"/>
              </a:ext>
            </a:extLst>
          </p:cNvPr>
          <p:cNvSpPr txBox="1"/>
          <p:nvPr/>
        </p:nvSpPr>
        <p:spPr>
          <a:xfrm>
            <a:off x="647700" y="420807"/>
            <a:ext cx="169926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fontAlgn="base"/>
            <a:r>
              <a:rPr lang="en-PH" sz="5000" b="1" dirty="0">
                <a:latin typeface="Avenir Bold" panose="020B0604020202020204" charset="0"/>
              </a:rPr>
              <a:t>Tulay ng Labas at Loob:</a:t>
            </a:r>
            <a:r>
              <a:rPr lang="en-PH" sz="5000" dirty="0">
                <a:latin typeface="Avenir Bold" panose="020B0604020202020204" charset="0"/>
              </a:rPr>
              <a:t> </a:t>
            </a:r>
            <a:r>
              <a:rPr lang="en-PH" sz="5000" dirty="0">
                <a:latin typeface="Avenir Medium" panose="020B0604020202020204" charset="0"/>
              </a:rPr>
              <a:t>Sa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komunikasyon</a:t>
            </a:r>
            <a:r>
              <a:rPr lang="en-PH" sz="5000" dirty="0">
                <a:latin typeface="Avenir Medium" panose="020B0604020202020204" charset="0"/>
              </a:rPr>
              <a:t>, </a:t>
            </a:r>
            <a:r>
              <a:rPr lang="en-PH" sz="5000" dirty="0" err="1">
                <a:latin typeface="Avenir Medium" panose="020B0604020202020204" charset="0"/>
              </a:rPr>
              <a:t>kinakausap</a:t>
            </a:r>
            <a:r>
              <a:rPr lang="en-PH" sz="5000" dirty="0">
                <a:latin typeface="Avenir Medium" panose="020B0604020202020204" charset="0"/>
              </a:rPr>
              <a:t> ng </a:t>
            </a:r>
            <a:r>
              <a:rPr lang="en-PH" sz="5000" dirty="0" err="1">
                <a:latin typeface="Avenir Medium" panose="020B0604020202020204" charset="0"/>
              </a:rPr>
              <a:t>sarili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upang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ihanda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kanyang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ilalabas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bersyon</a:t>
            </a:r>
            <a:r>
              <a:rPr lang="en-PH" sz="5000" dirty="0">
                <a:latin typeface="Avenir Medium" panose="020B0604020202020204" charset="0"/>
              </a:rPr>
              <a:t> para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.</a:t>
            </a:r>
          </a:p>
          <a:p>
            <a:pPr algn="just" fontAlgn="base"/>
            <a:endParaRPr lang="en-PH" sz="5000" dirty="0">
              <a:latin typeface="Avenir Medium" panose="020B0604020202020204" charset="0"/>
            </a:endParaRPr>
          </a:p>
          <a:p>
            <a:pPr algn="just" fontAlgn="base"/>
            <a:r>
              <a:rPr lang="en-PH" sz="5000" dirty="0" err="1">
                <a:latin typeface="Avenir Medium" panose="020B0604020202020204" charset="0"/>
              </a:rPr>
              <a:t>Halimbawa</a:t>
            </a:r>
            <a:r>
              <a:rPr lang="en-PH" sz="5000" dirty="0">
                <a:latin typeface="Avenir Medium" panose="020B0604020202020204" charset="0"/>
              </a:rPr>
              <a:t>, kung ang </a:t>
            </a:r>
            <a:r>
              <a:rPr lang="en-PH" sz="5000" dirty="0" err="1">
                <a:latin typeface="Avenir Medium" panose="020B0604020202020204" charset="0"/>
              </a:rPr>
              <a:t>iyong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>
                <a:latin typeface="Avenir Medium" panose="020B0604020202020204" charset="0"/>
              </a:rPr>
              <a:t>Loob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nagagalit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pero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alam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mong</a:t>
            </a:r>
            <a:r>
              <a:rPr lang="en-PH" sz="5000" dirty="0">
                <a:latin typeface="Avenir Medium" panose="020B0604020202020204" charset="0"/>
              </a:rPr>
              <a:t> ang </a:t>
            </a:r>
            <a:r>
              <a:rPr lang="en-PH" sz="5000" dirty="0" err="1">
                <a:latin typeface="Avenir Medium" panose="020B0604020202020204" charset="0"/>
              </a:rPr>
              <a:t>iyong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Kapwa</a:t>
            </a:r>
            <a:r>
              <a:rPr lang="en-PH" sz="5000" dirty="0">
                <a:latin typeface="Avenir Medium" panose="020B0604020202020204" charset="0"/>
              </a:rPr>
              <a:t> ay </a:t>
            </a:r>
            <a:r>
              <a:rPr lang="en-PH" sz="5000" dirty="0" err="1">
                <a:latin typeface="Avenir Medium" panose="020B0604020202020204" charset="0"/>
              </a:rPr>
              <a:t>masasaktan</a:t>
            </a:r>
            <a:r>
              <a:rPr lang="en-PH" sz="5000" dirty="0">
                <a:latin typeface="Avenir Medium" panose="020B0604020202020204" charset="0"/>
              </a:rPr>
              <a:t>, ang </a:t>
            </a:r>
            <a:r>
              <a:rPr lang="en-PH" sz="5000" dirty="0" err="1">
                <a:latin typeface="Avenir Medium" panose="020B0604020202020204" charset="0"/>
              </a:rPr>
              <a:t>iyong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Sarili</a:t>
            </a:r>
            <a:r>
              <a:rPr lang="en-PH" sz="5000" dirty="0">
                <a:latin typeface="Avenir Medium" panose="020B0604020202020204" charset="0"/>
              </a:rPr>
              <a:t> (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pamamagitan</a:t>
            </a:r>
            <a:r>
              <a:rPr lang="en-PH" sz="5000" dirty="0">
                <a:latin typeface="Avenir Medium" panose="020B0604020202020204" charset="0"/>
              </a:rPr>
              <a:t> ng intrapersonal </a:t>
            </a:r>
            <a:r>
              <a:rPr lang="en-PH" sz="5000" dirty="0" err="1">
                <a:latin typeface="Avenir Medium" panose="020B0604020202020204" charset="0"/>
              </a:rPr>
              <a:t>na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komunikasyon</a:t>
            </a:r>
            <a:r>
              <a:rPr lang="en-PH" sz="5000" dirty="0">
                <a:latin typeface="Avenir Medium" panose="020B0604020202020204" charset="0"/>
              </a:rPr>
              <a:t>) ay </a:t>
            </a:r>
            <a:r>
              <a:rPr lang="en-PH" sz="5000" dirty="0" err="1">
                <a:latin typeface="Avenir Medium" panose="020B0604020202020204" charset="0"/>
              </a:rPr>
              <a:t>magpapakalma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sa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iyong</a:t>
            </a:r>
            <a:r>
              <a:rPr lang="en-PH" sz="5000" dirty="0">
                <a:latin typeface="Avenir Medium" panose="020B0604020202020204" charset="0"/>
              </a:rPr>
              <a:t> </a:t>
            </a:r>
            <a:r>
              <a:rPr lang="en-PH" sz="5000" dirty="0" err="1">
                <a:latin typeface="Avenir Medium" panose="020B0604020202020204" charset="0"/>
              </a:rPr>
              <a:t>isip</a:t>
            </a:r>
            <a:r>
              <a:rPr lang="en-PH" sz="5000" dirty="0">
                <a:latin typeface="Avenir Medium" panose="020B0604020202020204" charset="0"/>
              </a:rPr>
              <a:t>: </a:t>
            </a:r>
            <a:r>
              <a:rPr lang="en-PH" sz="5000" i="1" dirty="0">
                <a:latin typeface="Avenir Medium" panose="020B0604020202020204" charset="0"/>
              </a:rPr>
              <a:t>"</a:t>
            </a:r>
            <a:r>
              <a:rPr lang="en-PH" sz="5000" i="1" dirty="0" err="1">
                <a:latin typeface="Avenir Medium" panose="020B0604020202020204" charset="0"/>
              </a:rPr>
              <a:t>Huwag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muna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akong</a:t>
            </a:r>
            <a:r>
              <a:rPr lang="en-PH" sz="5000" i="1" dirty="0">
                <a:latin typeface="Avenir Medium" panose="020B0604020202020204" charset="0"/>
              </a:rPr>
              <a:t> </a:t>
            </a:r>
            <a:r>
              <a:rPr lang="en-PH" sz="5000" i="1" dirty="0" err="1">
                <a:latin typeface="Avenir Medium" panose="020B0604020202020204" charset="0"/>
              </a:rPr>
              <a:t>magsalita</a:t>
            </a:r>
            <a:r>
              <a:rPr lang="en-PH" sz="5000" i="1" dirty="0">
                <a:latin typeface="Avenir Medium" panose="020B0604020202020204" charset="0"/>
              </a:rPr>
              <a:t>, baka </a:t>
            </a:r>
            <a:r>
              <a:rPr lang="en-PH" sz="5000" i="1" dirty="0" err="1">
                <a:latin typeface="Avenir Medium" panose="020B0604020202020204" charset="0"/>
              </a:rPr>
              <a:t>lumaki</a:t>
            </a:r>
            <a:r>
              <a:rPr lang="en-PH" sz="5000" i="1" dirty="0">
                <a:latin typeface="Avenir Medium" panose="020B0604020202020204" charset="0"/>
              </a:rPr>
              <a:t> ang gulo."</a:t>
            </a:r>
            <a:endParaRPr lang="en-PH" sz="5000" dirty="0">
              <a:latin typeface="Avenir Medium" panose="020B0604020202020204" charset="0"/>
            </a:endParaRP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75BF328E-2696-532C-48BF-7BFCDDF9A70B}"/>
              </a:ext>
            </a:extLst>
          </p:cNvPr>
          <p:cNvSpPr/>
          <p:nvPr/>
        </p:nvSpPr>
        <p:spPr>
          <a:xfrm flipV="1">
            <a:off x="4473355" y="9542317"/>
            <a:ext cx="0" cy="451507"/>
          </a:xfrm>
          <a:prstGeom prst="line">
            <a:avLst/>
          </a:prstGeom>
          <a:ln w="381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" name="Group 60">
            <a:extLst>
              <a:ext uri="{FF2B5EF4-FFF2-40B4-BE49-F238E27FC236}">
                <a16:creationId xmlns:a16="http://schemas.microsoft.com/office/drawing/2014/main" id="{6EDA51CC-AAC5-14CF-185E-656D90F39A75}"/>
              </a:ext>
            </a:extLst>
          </p:cNvPr>
          <p:cNvGrpSpPr/>
          <p:nvPr/>
        </p:nvGrpSpPr>
        <p:grpSpPr>
          <a:xfrm>
            <a:off x="-473457" y="9258300"/>
            <a:ext cx="19234914" cy="1437504"/>
            <a:chOff x="0" y="0"/>
            <a:chExt cx="5065986" cy="378602"/>
          </a:xfrm>
        </p:grpSpPr>
        <p:sp>
          <p:nvSpPr>
            <p:cNvPr id="53" name="Freeform 61">
              <a:extLst>
                <a:ext uri="{FF2B5EF4-FFF2-40B4-BE49-F238E27FC236}">
                  <a16:creationId xmlns:a16="http://schemas.microsoft.com/office/drawing/2014/main" id="{749E12A5-FC87-05E9-FFB0-E50CE236EF0D}"/>
                </a:ext>
              </a:extLst>
            </p:cNvPr>
            <p:cNvSpPr/>
            <p:nvPr/>
          </p:nvSpPr>
          <p:spPr>
            <a:xfrm>
              <a:off x="0" y="0"/>
              <a:ext cx="5065986" cy="378602"/>
            </a:xfrm>
            <a:custGeom>
              <a:avLst/>
              <a:gdLst/>
              <a:ahLst/>
              <a:cxnLst/>
              <a:rect l="l" t="t" r="r" b="b"/>
              <a:pathLst>
                <a:path w="5065986" h="378602">
                  <a:moveTo>
                    <a:pt x="0" y="0"/>
                  </a:moveTo>
                  <a:lnTo>
                    <a:pt x="5065986" y="0"/>
                  </a:lnTo>
                  <a:lnTo>
                    <a:pt x="5065986" y="378602"/>
                  </a:lnTo>
                  <a:lnTo>
                    <a:pt x="0" y="378602"/>
                  </a:lnTo>
                  <a:close/>
                </a:path>
              </a:pathLst>
            </a:custGeom>
            <a:solidFill>
              <a:srgbClr val="9F3739"/>
            </a:solidFill>
            <a:ln w="28575" cap="sq">
              <a:solidFill>
                <a:srgbClr val="554234"/>
              </a:solidFill>
              <a:prstDash val="solid"/>
              <a:miter/>
            </a:ln>
          </p:spPr>
        </p:sp>
        <p:sp>
          <p:nvSpPr>
            <p:cNvPr id="54" name="TextBox 62">
              <a:extLst>
                <a:ext uri="{FF2B5EF4-FFF2-40B4-BE49-F238E27FC236}">
                  <a16:creationId xmlns:a16="http://schemas.microsoft.com/office/drawing/2014/main" id="{9EA4CDE5-3591-B525-48BE-F066C7D9C9E5}"/>
                </a:ext>
              </a:extLst>
            </p:cNvPr>
            <p:cNvSpPr txBox="1"/>
            <p:nvPr/>
          </p:nvSpPr>
          <p:spPr>
            <a:xfrm>
              <a:off x="0" y="-38100"/>
              <a:ext cx="5065986" cy="416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5" name="Freeform 56">
            <a:extLst>
              <a:ext uri="{FF2B5EF4-FFF2-40B4-BE49-F238E27FC236}">
                <a16:creationId xmlns:a16="http://schemas.microsoft.com/office/drawing/2014/main" id="{1599D38F-5198-616B-4AA3-4EA4CB99973B}"/>
              </a:ext>
            </a:extLst>
          </p:cNvPr>
          <p:cNvSpPr/>
          <p:nvPr/>
        </p:nvSpPr>
        <p:spPr>
          <a:xfrm>
            <a:off x="13509193" y="7903070"/>
            <a:ext cx="2355685" cy="2476878"/>
          </a:xfrm>
          <a:custGeom>
            <a:avLst/>
            <a:gdLst/>
            <a:ahLst/>
            <a:cxnLst/>
            <a:rect l="l" t="t" r="r" b="b"/>
            <a:pathLst>
              <a:path w="2355685" h="2476878">
                <a:moveTo>
                  <a:pt x="0" y="0"/>
                </a:moveTo>
                <a:lnTo>
                  <a:pt x="2355686" y="0"/>
                </a:lnTo>
                <a:lnTo>
                  <a:pt x="2355686" y="2476878"/>
                </a:lnTo>
                <a:lnTo>
                  <a:pt x="0" y="247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551" t="-161107" r="-207849"/>
            </a:stretch>
          </a:blipFill>
        </p:spPr>
      </p:sp>
      <p:sp>
        <p:nvSpPr>
          <p:cNvPr id="56" name="Freeform 57">
            <a:extLst>
              <a:ext uri="{FF2B5EF4-FFF2-40B4-BE49-F238E27FC236}">
                <a16:creationId xmlns:a16="http://schemas.microsoft.com/office/drawing/2014/main" id="{47FD004C-42E8-A1DE-4705-7B88BC18DF1B}"/>
              </a:ext>
            </a:extLst>
          </p:cNvPr>
          <p:cNvSpPr/>
          <p:nvPr/>
        </p:nvSpPr>
        <p:spPr>
          <a:xfrm>
            <a:off x="15874424" y="7504531"/>
            <a:ext cx="2529459" cy="2875417"/>
          </a:xfrm>
          <a:custGeom>
            <a:avLst/>
            <a:gdLst/>
            <a:ahLst/>
            <a:cxnLst/>
            <a:rect l="l" t="t" r="r" b="b"/>
            <a:pathLst>
              <a:path w="2529459" h="2875417">
                <a:moveTo>
                  <a:pt x="0" y="0"/>
                </a:moveTo>
                <a:lnTo>
                  <a:pt x="2529459" y="0"/>
                </a:lnTo>
                <a:lnTo>
                  <a:pt x="2529459" y="2875417"/>
                </a:lnTo>
                <a:lnTo>
                  <a:pt x="0" y="28754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5931" t="-124917"/>
            </a:stretch>
          </a:blipFill>
        </p:spPr>
      </p:sp>
    </p:spTree>
    <p:extLst>
      <p:ext uri="{BB962C8B-B14F-4D97-AF65-F5344CB8AC3E}">
        <p14:creationId xmlns:p14="http://schemas.microsoft.com/office/powerpoint/2010/main" val="221964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908</Words>
  <Application>Microsoft Office PowerPoint</Application>
  <PresentationFormat>Custom</PresentationFormat>
  <Paragraphs>63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Kapsalon</vt:lpstr>
      <vt:lpstr>Avenir Bold</vt:lpstr>
      <vt:lpstr>Avenir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anyo ng</dc:title>
  <cp:lastModifiedBy>Reynald Contreras</cp:lastModifiedBy>
  <cp:revision>2</cp:revision>
  <dcterms:created xsi:type="dcterms:W3CDTF">2006-08-16T00:00:00Z</dcterms:created>
  <dcterms:modified xsi:type="dcterms:W3CDTF">2026-05-29T14:31:08Z</dcterms:modified>
  <dc:identifier>DAHJakUYgvk</dc:identifier>
</cp:coreProperties>
</file>